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notesMasters/notesMaster1.xml" ContentType="application/vnd.openxmlformats-officedocument.presentationml.notesMaster+xml"/>
  <Override PartName="/ppt/handoutMasters/handoutMaster1.xml" ContentType="application/vnd.openxmlformats-officedocument.presentationml.handout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theme/theme2.xml" ContentType="application/vnd.openxmlformats-officedocument.theme+xml"/>
  <Override PartName="/ppt/theme/theme3.xml" ContentType="application/vnd.openxmlformats-officedocument.theme+xml"/>
  <Override PartName="/ppt/notesSlides/notesSlide1.xml" ContentType="application/vnd.openxmlformats-officedocument.presentationml.notesSlide+xml"/>
  <Override PartName="/ppt/notesSlides/notesSlide2.xml" ContentType="application/vnd.openxmlformats-officedocument.presentationml.notesSlide+xml"/>
  <Override PartName="/ppt/notesSlides/notesSlide3.xml" ContentType="application/vnd.openxmlformats-officedocument.presentationml.notesSlide+xml"/>
  <Override PartName="/ppt/notesSlides/notesSlide4.xml" ContentType="application/vnd.openxmlformats-officedocument.presentationml.notesSlide+xml"/>
  <Override PartName="/ppt/notesSlides/notesSlide5.xml" ContentType="application/vnd.openxmlformats-officedocument.presentationml.notesSlide+xml"/>
  <Override PartName="/ppt/notesSlides/notesSlide6.xml" ContentType="application/vnd.openxmlformats-officedocument.presentationml.notesSlide+xml"/>
  <Override PartName="/ppt/notesSlides/notesSlide7.xml" ContentType="application/vnd.openxmlformats-officedocument.presentationml.notesSlide+xml"/>
  <Override PartName="/ppt/notesSlides/notesSlide8.xml" ContentType="application/vnd.openxmlformats-officedocument.presentationml.notesSlide+xml"/>
  <Override PartName="/ppt/notesSlides/notesSlide9.xml" ContentType="application/vnd.openxmlformats-officedocument.presentationml.notesSlide+xml"/>
  <Override PartName="/ppt/notesSlides/notesSlide10.xml" ContentType="application/vnd.openxmlformats-officedocument.presentationml.notesSlide+xml"/>
  <Override PartName="/ppt/notesSlides/notesSlide11.xml" ContentType="application/vnd.openxmlformats-officedocument.presentationml.notesSlide+xml"/>
  <Override PartName="/ppt/notesSlides/notesSlide12.xml" ContentType="application/vnd.openxmlformats-officedocument.presentationml.notesSlide+xml"/>
  <Override PartName="/ppt/notesSlides/notesSlide13.xml" ContentType="application/vnd.openxmlformats-officedocument.presentationml.notesSlid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notesMasterIdLst>
    <p:notesMasterId r:id="rId15"/>
  </p:notesMasterIdLst>
  <p:handoutMasterIdLst>
    <p:handoutMasterId r:id="rId16"/>
  </p:handoutMasterIdLst>
  <p:sldIdLst>
    <p:sldId id="256" r:id="rId2"/>
    <p:sldId id="257" r:id="rId3"/>
    <p:sldId id="258" r:id="rId4"/>
    <p:sldId id="259" r:id="rId5"/>
    <p:sldId id="260" r:id="rId6"/>
    <p:sldId id="267" r:id="rId7"/>
    <p:sldId id="261" r:id="rId8"/>
    <p:sldId id="262" r:id="rId9"/>
    <p:sldId id="264" r:id="rId10"/>
    <p:sldId id="263" r:id="rId11"/>
    <p:sldId id="268" r:id="rId12"/>
    <p:sldId id="265" r:id="rId13"/>
    <p:sldId id="266" r:id="rId14"/>
  </p:sldIdLst>
  <p:sldSz cx="9144000" cy="6858000" type="screen4x3"/>
  <p:notesSz cx="6797675" cy="9926638"/>
  <p:defaultText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 uri="{2D200454-40CA-4A62-9FC3-DE9A4176ACB9}">
      <p15:notesGuideLst xmlns:p15="http://schemas.microsoft.com/office/powerpoint/2012/main">
        <p15:guide id="1" orient="horz" pos="3127" userDrawn="1">
          <p15:clr>
            <a:srgbClr val="A4A3A4"/>
          </p15:clr>
        </p15:guide>
        <p15:guide id="2" pos="2141" userDrawn="1">
          <p15:clr>
            <a:srgbClr val="A4A3A4"/>
          </p15:clr>
        </p15:guide>
      </p15:notes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162B5E"/>
    <a:srgbClr val="592D8C"/>
  </p:clrMru>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620"/>
    <p:restoredTop sz="74447" autoAdjust="0"/>
  </p:normalViewPr>
  <p:slideViewPr>
    <p:cSldViewPr>
      <p:cViewPr varScale="1">
        <p:scale>
          <a:sx n="118" d="100"/>
          <a:sy n="118" d="100"/>
        </p:scale>
        <p:origin x="1404" y="96"/>
      </p:cViewPr>
      <p:guideLst>
        <p:guide orient="horz" pos="2160"/>
        <p:guide pos="2880"/>
      </p:guideLst>
    </p:cSldViewPr>
  </p:slideViewPr>
  <p:notesTextViewPr>
    <p:cViewPr>
      <p:scale>
        <a:sx n="100" d="100"/>
        <a:sy n="100" d="100"/>
      </p:scale>
      <p:origin x="0" y="0"/>
    </p:cViewPr>
  </p:notesTextViewPr>
  <p:sorterViewPr>
    <p:cViewPr>
      <p:scale>
        <a:sx n="66" d="100"/>
        <a:sy n="66" d="100"/>
      </p:scale>
      <p:origin x="0" y="0"/>
    </p:cViewPr>
  </p:sorterViewPr>
  <p:notesViewPr>
    <p:cSldViewPr>
      <p:cViewPr varScale="1">
        <p:scale>
          <a:sx n="62" d="100"/>
          <a:sy n="62" d="100"/>
        </p:scale>
        <p:origin x="1704" y="43"/>
      </p:cViewPr>
      <p:guideLst>
        <p:guide orient="horz" pos="3127"/>
        <p:guide pos="2141"/>
      </p:guideLst>
    </p:cSldViewPr>
  </p:notes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viewProps" Target="viewProps.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presProps" Target="presProps.xml"/><Relationship Id="rId2" Type="http://schemas.openxmlformats.org/officeDocument/2006/relationships/slide" Target="slides/slide1.xml"/><Relationship Id="rId16" Type="http://schemas.openxmlformats.org/officeDocument/2006/relationships/handoutMaster" Target="handoutMasters/handoutMaster1.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notesMaster" Target="notesMasters/notesMaster1.xml"/><Relationship Id="rId10" Type="http://schemas.openxmlformats.org/officeDocument/2006/relationships/slide" Target="slides/slide9.xml"/><Relationship Id="rId19" Type="http://schemas.openxmlformats.org/officeDocument/2006/relationships/theme" Target="theme/theme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3.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6332"/>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sz="quarter" idx="1"/>
          </p:nvPr>
        </p:nvSpPr>
        <p:spPr>
          <a:xfrm>
            <a:off x="3850443" y="0"/>
            <a:ext cx="2945659" cy="496332"/>
          </a:xfrm>
          <a:prstGeom prst="rect">
            <a:avLst/>
          </a:prstGeom>
        </p:spPr>
        <p:txBody>
          <a:bodyPr vert="horz" lIns="91440" tIns="45720" rIns="91440" bIns="45720" rtlCol="0"/>
          <a:lstStyle>
            <a:lvl1pPr algn="r">
              <a:defRPr sz="1200"/>
            </a:lvl1pPr>
          </a:lstStyle>
          <a:p>
            <a:fld id="{0972D168-E79F-4683-BBD5-1B16F1798CB0}" type="datetimeFigureOut">
              <a:rPr lang="en-AU" smtClean="0"/>
              <a:pPr/>
              <a:t>14/03/2019</a:t>
            </a:fld>
            <a:endParaRPr lang="en-AU"/>
          </a:p>
        </p:txBody>
      </p:sp>
      <p:sp>
        <p:nvSpPr>
          <p:cNvPr id="4" name="Footer Placeholder 3"/>
          <p:cNvSpPr>
            <a:spLocks noGrp="1"/>
          </p:cNvSpPr>
          <p:nvPr>
            <p:ph type="ftr" sz="quarter" idx="2"/>
          </p:nvPr>
        </p:nvSpPr>
        <p:spPr>
          <a:xfrm>
            <a:off x="0" y="9428583"/>
            <a:ext cx="2945659" cy="496332"/>
          </a:xfrm>
          <a:prstGeom prst="rect">
            <a:avLst/>
          </a:prstGeom>
        </p:spPr>
        <p:txBody>
          <a:bodyPr vert="horz" lIns="91440" tIns="45720" rIns="91440" bIns="45720" rtlCol="0" anchor="b"/>
          <a:lstStyle>
            <a:lvl1pPr algn="l">
              <a:defRPr sz="1200"/>
            </a:lvl1pPr>
          </a:lstStyle>
          <a:p>
            <a:endParaRPr lang="en-AU"/>
          </a:p>
        </p:txBody>
      </p:sp>
      <p:sp>
        <p:nvSpPr>
          <p:cNvPr id="5" name="Slide Number Placeholder 4"/>
          <p:cNvSpPr>
            <a:spLocks noGrp="1"/>
          </p:cNvSpPr>
          <p:nvPr>
            <p:ph type="sldNum" sz="quarter" idx="3"/>
          </p:nvPr>
        </p:nvSpPr>
        <p:spPr>
          <a:xfrm>
            <a:off x="3850443" y="9428583"/>
            <a:ext cx="2945659" cy="496332"/>
          </a:xfrm>
          <a:prstGeom prst="rect">
            <a:avLst/>
          </a:prstGeom>
        </p:spPr>
        <p:txBody>
          <a:bodyPr vert="horz" lIns="91440" tIns="45720" rIns="91440" bIns="45720" rtlCol="0" anchor="b"/>
          <a:lstStyle>
            <a:lvl1pPr algn="r">
              <a:defRPr sz="1200"/>
            </a:lvl1pPr>
          </a:lstStyle>
          <a:p>
            <a:fld id="{F3E7A8ED-4FA0-4FFB-8138-19355E8C2C90}" type="slidenum">
              <a:rPr lang="en-AU" smtClean="0"/>
              <a:pPr/>
              <a:t>‹#›</a:t>
            </a:fld>
            <a:endParaRPr lang="en-AU"/>
          </a:p>
        </p:txBody>
      </p:sp>
    </p:spTree>
    <p:extLst>
      <p:ext uri="{BB962C8B-B14F-4D97-AF65-F5344CB8AC3E}">
        <p14:creationId xmlns:p14="http://schemas.microsoft.com/office/powerpoint/2010/main" val="1310353353"/>
      </p:ext>
    </p:extLst>
  </p:cSld>
  <p:clrMap bg1="lt1" tx1="dk1" bg2="lt2" tx2="dk2" accent1="accent1" accent2="accent2" accent3="accent3" accent4="accent4" accent5="accent5" accent6="accent6" hlink="hlink" folHlink="folHlink"/>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0"/>
            <a:ext cx="2945659" cy="498056"/>
          </a:xfrm>
          <a:prstGeom prst="rect">
            <a:avLst/>
          </a:prstGeom>
        </p:spPr>
        <p:txBody>
          <a:bodyPr vert="horz" lIns="91440" tIns="45720" rIns="91440" bIns="45720" rtlCol="0"/>
          <a:lstStyle>
            <a:lvl1pPr algn="l">
              <a:defRPr sz="1200"/>
            </a:lvl1pPr>
          </a:lstStyle>
          <a:p>
            <a:endParaRPr lang="en-AU"/>
          </a:p>
        </p:txBody>
      </p:sp>
      <p:sp>
        <p:nvSpPr>
          <p:cNvPr id="3" name="Date Placeholder 2"/>
          <p:cNvSpPr>
            <a:spLocks noGrp="1"/>
          </p:cNvSpPr>
          <p:nvPr>
            <p:ph type="dt" idx="1"/>
          </p:nvPr>
        </p:nvSpPr>
        <p:spPr>
          <a:xfrm>
            <a:off x="3850443" y="0"/>
            <a:ext cx="2945659" cy="498056"/>
          </a:xfrm>
          <a:prstGeom prst="rect">
            <a:avLst/>
          </a:prstGeom>
        </p:spPr>
        <p:txBody>
          <a:bodyPr vert="horz" lIns="91440" tIns="45720" rIns="91440" bIns="45720" rtlCol="0"/>
          <a:lstStyle>
            <a:lvl1pPr algn="r">
              <a:defRPr sz="1200"/>
            </a:lvl1pPr>
          </a:lstStyle>
          <a:p>
            <a:fld id="{C5187753-E5D8-4C00-917E-329B1845908F}" type="datetimeFigureOut">
              <a:rPr lang="en-AU" smtClean="0"/>
              <a:t>14/03/2019</a:t>
            </a:fld>
            <a:endParaRPr lang="en-AU"/>
          </a:p>
        </p:txBody>
      </p:sp>
      <p:sp>
        <p:nvSpPr>
          <p:cNvPr id="4" name="Slide Image Placeholder 3"/>
          <p:cNvSpPr>
            <a:spLocks noGrp="1" noRot="1" noChangeAspect="1"/>
          </p:cNvSpPr>
          <p:nvPr>
            <p:ph type="sldImg" idx="2"/>
          </p:nvPr>
        </p:nvSpPr>
        <p:spPr>
          <a:xfrm>
            <a:off x="1166813" y="1241425"/>
            <a:ext cx="4464050" cy="3349625"/>
          </a:xfrm>
          <a:prstGeom prst="rect">
            <a:avLst/>
          </a:prstGeom>
          <a:noFill/>
          <a:ln w="12700">
            <a:solidFill>
              <a:prstClr val="black"/>
            </a:solidFill>
          </a:ln>
        </p:spPr>
        <p:txBody>
          <a:bodyPr vert="horz" lIns="91440" tIns="45720" rIns="91440" bIns="45720" rtlCol="0" anchor="ctr"/>
          <a:lstStyle/>
          <a:p>
            <a:endParaRPr lang="en-AU"/>
          </a:p>
        </p:txBody>
      </p:sp>
      <p:sp>
        <p:nvSpPr>
          <p:cNvPr id="5" name="Notes Placeholder 4"/>
          <p:cNvSpPr>
            <a:spLocks noGrp="1"/>
          </p:cNvSpPr>
          <p:nvPr>
            <p:ph type="body" sz="quarter" idx="3"/>
          </p:nvPr>
        </p:nvSpPr>
        <p:spPr>
          <a:xfrm>
            <a:off x="679768" y="4777194"/>
            <a:ext cx="5438140" cy="3908614"/>
          </a:xfrm>
          <a:prstGeom prst="rect">
            <a:avLst/>
          </a:prstGeom>
        </p:spPr>
        <p:txBody>
          <a:bodyPr vert="horz" lIns="91440" tIns="45720" rIns="91440" bIns="45720" rtlCol="0"/>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AU"/>
          </a:p>
        </p:txBody>
      </p:sp>
      <p:sp>
        <p:nvSpPr>
          <p:cNvPr id="6" name="Footer Placeholder 5"/>
          <p:cNvSpPr>
            <a:spLocks noGrp="1"/>
          </p:cNvSpPr>
          <p:nvPr>
            <p:ph type="ftr" sz="quarter" idx="4"/>
          </p:nvPr>
        </p:nvSpPr>
        <p:spPr>
          <a:xfrm>
            <a:off x="0" y="9428584"/>
            <a:ext cx="2945659" cy="498055"/>
          </a:xfrm>
          <a:prstGeom prst="rect">
            <a:avLst/>
          </a:prstGeom>
        </p:spPr>
        <p:txBody>
          <a:bodyPr vert="horz" lIns="91440" tIns="45720" rIns="91440" bIns="45720" rtlCol="0" anchor="b"/>
          <a:lstStyle>
            <a:lvl1pPr algn="l">
              <a:defRPr sz="1200"/>
            </a:lvl1pPr>
          </a:lstStyle>
          <a:p>
            <a:endParaRPr lang="en-AU"/>
          </a:p>
        </p:txBody>
      </p:sp>
      <p:sp>
        <p:nvSpPr>
          <p:cNvPr id="7" name="Slide Number Placeholder 6"/>
          <p:cNvSpPr>
            <a:spLocks noGrp="1"/>
          </p:cNvSpPr>
          <p:nvPr>
            <p:ph type="sldNum" sz="quarter" idx="5"/>
          </p:nvPr>
        </p:nvSpPr>
        <p:spPr>
          <a:xfrm>
            <a:off x="3850443" y="9428584"/>
            <a:ext cx="2945659" cy="498055"/>
          </a:xfrm>
          <a:prstGeom prst="rect">
            <a:avLst/>
          </a:prstGeom>
        </p:spPr>
        <p:txBody>
          <a:bodyPr vert="horz" lIns="91440" tIns="45720" rIns="91440" bIns="45720" rtlCol="0" anchor="b"/>
          <a:lstStyle>
            <a:lvl1pPr algn="r">
              <a:defRPr sz="1200"/>
            </a:lvl1pPr>
          </a:lstStyle>
          <a:p>
            <a:fld id="{99837949-AAD7-4A24-BCDF-7D625016D10A}" type="slidenum">
              <a:rPr lang="en-AU" smtClean="0"/>
              <a:t>‹#›</a:t>
            </a:fld>
            <a:endParaRPr lang="en-AU"/>
          </a:p>
        </p:txBody>
      </p:sp>
    </p:spTree>
    <p:extLst>
      <p:ext uri="{BB962C8B-B14F-4D97-AF65-F5344CB8AC3E}">
        <p14:creationId xmlns:p14="http://schemas.microsoft.com/office/powerpoint/2010/main" val="156855183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1.xml"/><Relationship Id="rId1" Type="http://schemas.openxmlformats.org/officeDocument/2006/relationships/notesMaster" Target="../notesMasters/notesMaster1.xml"/></Relationships>
</file>

<file path=ppt/notesSlides/_rels/notesSlide10.xml.rels><?xml version="1.0" encoding="UTF-8" standalone="yes"?>
<Relationships xmlns="http://schemas.openxmlformats.org/package/2006/relationships"><Relationship Id="rId2" Type="http://schemas.openxmlformats.org/officeDocument/2006/relationships/slide" Target="../slides/slide10.xml"/><Relationship Id="rId1" Type="http://schemas.openxmlformats.org/officeDocument/2006/relationships/notesMaster" Target="../notesMasters/notesMaster1.xml"/></Relationships>
</file>

<file path=ppt/notesSlides/_rels/notesSlide11.xml.rels><?xml version="1.0" encoding="UTF-8" standalone="yes"?>
<Relationships xmlns="http://schemas.openxmlformats.org/package/2006/relationships"><Relationship Id="rId2" Type="http://schemas.openxmlformats.org/officeDocument/2006/relationships/slide" Target="../slides/slide11.xml"/><Relationship Id="rId1" Type="http://schemas.openxmlformats.org/officeDocument/2006/relationships/notesMaster" Target="../notesMasters/notesMaster1.xml"/></Relationships>
</file>

<file path=ppt/notesSlides/_rels/notesSlide12.xml.rels><?xml version="1.0" encoding="UTF-8" standalone="yes"?>
<Relationships xmlns="http://schemas.openxmlformats.org/package/2006/relationships"><Relationship Id="rId2" Type="http://schemas.openxmlformats.org/officeDocument/2006/relationships/slide" Target="../slides/slide12.xml"/><Relationship Id="rId1" Type="http://schemas.openxmlformats.org/officeDocument/2006/relationships/notesMaster" Target="../notesMasters/notesMaster1.xml"/></Relationships>
</file>

<file path=ppt/notesSlides/_rels/notesSlide13.xml.rels><?xml version="1.0" encoding="UTF-8" standalone="yes"?>
<Relationships xmlns="http://schemas.openxmlformats.org/package/2006/relationships"><Relationship Id="rId2" Type="http://schemas.openxmlformats.org/officeDocument/2006/relationships/slide" Target="../slides/slide13.xml"/><Relationship Id="rId1" Type="http://schemas.openxmlformats.org/officeDocument/2006/relationships/notesMaster" Target="../notesMasters/notesMaster1.xml"/></Relationships>
</file>

<file path=ppt/notesSlides/_rels/notesSlide2.xml.rels><?xml version="1.0" encoding="UTF-8" standalone="yes"?>
<Relationships xmlns="http://schemas.openxmlformats.org/package/2006/relationships"><Relationship Id="rId2" Type="http://schemas.openxmlformats.org/officeDocument/2006/relationships/slide" Target="../slides/slide2.xml"/><Relationship Id="rId1" Type="http://schemas.openxmlformats.org/officeDocument/2006/relationships/notesMaster" Target="../notesMasters/notesMaster1.xml"/></Relationships>
</file>

<file path=ppt/notesSlides/_rels/notesSlide3.xml.rels><?xml version="1.0" encoding="UTF-8" standalone="yes"?>
<Relationships xmlns="http://schemas.openxmlformats.org/package/2006/relationships"><Relationship Id="rId2" Type="http://schemas.openxmlformats.org/officeDocument/2006/relationships/slide" Target="../slides/slide3.xml"/><Relationship Id="rId1" Type="http://schemas.openxmlformats.org/officeDocument/2006/relationships/notesMaster" Target="../notesMasters/notesMaster1.xml"/></Relationships>
</file>

<file path=ppt/notesSlides/_rels/notesSlide4.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_rels/notesSlide5.xml.rels><?xml version="1.0" encoding="UTF-8" standalone="yes"?>
<Relationships xmlns="http://schemas.openxmlformats.org/package/2006/relationships"><Relationship Id="rId2" Type="http://schemas.openxmlformats.org/officeDocument/2006/relationships/slide" Target="../slides/slide5.xml"/><Relationship Id="rId1" Type="http://schemas.openxmlformats.org/officeDocument/2006/relationships/notesMaster" Target="../notesMasters/notesMaster1.xml"/></Relationships>
</file>

<file path=ppt/notesSlides/_rels/notesSlide6.xml.rels><?xml version="1.0" encoding="UTF-8" standalone="yes"?>
<Relationships xmlns="http://schemas.openxmlformats.org/package/2006/relationships"><Relationship Id="rId2" Type="http://schemas.openxmlformats.org/officeDocument/2006/relationships/slide" Target="../slides/slide6.xml"/><Relationship Id="rId1" Type="http://schemas.openxmlformats.org/officeDocument/2006/relationships/notesMaster" Target="../notesMasters/notesMaster1.xml"/></Relationships>
</file>

<file path=ppt/notesSlides/_rels/notesSlide7.xml.rels><?xml version="1.0" encoding="UTF-8" standalone="yes"?>
<Relationships xmlns="http://schemas.openxmlformats.org/package/2006/relationships"><Relationship Id="rId2" Type="http://schemas.openxmlformats.org/officeDocument/2006/relationships/slide" Target="../slides/slide7.xml"/><Relationship Id="rId1" Type="http://schemas.openxmlformats.org/officeDocument/2006/relationships/notesMaster" Target="../notesMasters/notesMaster1.xml"/></Relationships>
</file>

<file path=ppt/notesSlides/_rels/notesSlide8.xml.rels><?xml version="1.0" encoding="UTF-8" standalone="yes"?>
<Relationships xmlns="http://schemas.openxmlformats.org/package/2006/relationships"><Relationship Id="rId2" Type="http://schemas.openxmlformats.org/officeDocument/2006/relationships/slide" Target="../slides/slide8.xml"/><Relationship Id="rId1" Type="http://schemas.openxmlformats.org/officeDocument/2006/relationships/notesMaster" Target="../notesMasters/notesMaster1.xml"/></Relationships>
</file>

<file path=ppt/notesSlides/_rels/notesSlide9.xml.rels><?xml version="1.0" encoding="UTF-8" standalone="yes"?>
<Relationships xmlns="http://schemas.openxmlformats.org/package/2006/relationships"><Relationship Id="rId2" Type="http://schemas.openxmlformats.org/officeDocument/2006/relationships/slide" Target="../slides/slide9.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9837949-AAD7-4A24-BCDF-7D625016D10A}" type="slidenum">
              <a:rPr lang="en-AU" smtClean="0"/>
              <a:t>1</a:t>
            </a:fld>
            <a:endParaRPr lang="en-AU"/>
          </a:p>
        </p:txBody>
      </p:sp>
    </p:spTree>
    <p:extLst>
      <p:ext uri="{BB962C8B-B14F-4D97-AF65-F5344CB8AC3E}">
        <p14:creationId xmlns:p14="http://schemas.microsoft.com/office/powerpoint/2010/main" val="2515003768"/>
      </p:ext>
    </p:extLst>
  </p:cSld>
  <p:clrMapOvr>
    <a:masterClrMapping/>
  </p:clrMapOvr>
</p:notes>
</file>

<file path=ppt/notesSlides/notesSlide10.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indent="0">
              <a:buNone/>
            </a:pPr>
            <a:endParaRPr lang="en-AU" dirty="0"/>
          </a:p>
        </p:txBody>
      </p:sp>
      <p:sp>
        <p:nvSpPr>
          <p:cNvPr id="4" name="Slide Number Placeholder 3"/>
          <p:cNvSpPr>
            <a:spLocks noGrp="1"/>
          </p:cNvSpPr>
          <p:nvPr>
            <p:ph type="sldNum" sz="quarter" idx="10"/>
          </p:nvPr>
        </p:nvSpPr>
        <p:spPr/>
        <p:txBody>
          <a:bodyPr/>
          <a:lstStyle/>
          <a:p>
            <a:fld id="{99837949-AAD7-4A24-BCDF-7D625016D10A}" type="slidenum">
              <a:rPr lang="en-AU" smtClean="0"/>
              <a:t>10</a:t>
            </a:fld>
            <a:endParaRPr lang="en-AU"/>
          </a:p>
        </p:txBody>
      </p:sp>
    </p:spTree>
    <p:extLst>
      <p:ext uri="{BB962C8B-B14F-4D97-AF65-F5344CB8AC3E}">
        <p14:creationId xmlns:p14="http://schemas.microsoft.com/office/powerpoint/2010/main" val="473712388"/>
      </p:ext>
    </p:extLst>
  </p:cSld>
  <p:clrMapOvr>
    <a:masterClrMapping/>
  </p:clrMapOvr>
</p:notes>
</file>

<file path=ppt/notesSlides/notesSlide1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baseline="0" dirty="0" smtClean="0"/>
          </a:p>
          <a:p>
            <a:pPr marL="228600" indent="-228600">
              <a:buAutoNum type="arabicParenR"/>
            </a:pPr>
            <a:endParaRPr lang="en-AU" dirty="0" smtClean="0"/>
          </a:p>
          <a:p>
            <a:pPr marL="228600" indent="-228600">
              <a:buAutoNum type="arabicParenR"/>
            </a:pPr>
            <a:endParaRPr lang="en-AU" dirty="0"/>
          </a:p>
        </p:txBody>
      </p:sp>
      <p:sp>
        <p:nvSpPr>
          <p:cNvPr id="4" name="Slide Number Placeholder 3"/>
          <p:cNvSpPr>
            <a:spLocks noGrp="1"/>
          </p:cNvSpPr>
          <p:nvPr>
            <p:ph type="sldNum" sz="quarter" idx="10"/>
          </p:nvPr>
        </p:nvSpPr>
        <p:spPr/>
        <p:txBody>
          <a:bodyPr/>
          <a:lstStyle/>
          <a:p>
            <a:fld id="{99837949-AAD7-4A24-BCDF-7D625016D10A}" type="slidenum">
              <a:rPr lang="en-AU" smtClean="0"/>
              <a:t>11</a:t>
            </a:fld>
            <a:endParaRPr lang="en-AU"/>
          </a:p>
        </p:txBody>
      </p:sp>
    </p:spTree>
    <p:extLst>
      <p:ext uri="{BB962C8B-B14F-4D97-AF65-F5344CB8AC3E}">
        <p14:creationId xmlns:p14="http://schemas.microsoft.com/office/powerpoint/2010/main" val="3262157916"/>
      </p:ext>
    </p:extLst>
  </p:cSld>
  <p:clrMapOvr>
    <a:masterClrMapping/>
  </p:clrMapOvr>
</p:notes>
</file>

<file path=ppt/notesSlides/notesSlide1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9837949-AAD7-4A24-BCDF-7D625016D10A}" type="slidenum">
              <a:rPr lang="en-AU" smtClean="0"/>
              <a:t>12</a:t>
            </a:fld>
            <a:endParaRPr lang="en-AU"/>
          </a:p>
        </p:txBody>
      </p:sp>
    </p:spTree>
    <p:extLst>
      <p:ext uri="{BB962C8B-B14F-4D97-AF65-F5344CB8AC3E}">
        <p14:creationId xmlns:p14="http://schemas.microsoft.com/office/powerpoint/2010/main" val="2258240548"/>
      </p:ext>
    </p:extLst>
  </p:cSld>
  <p:clrMapOvr>
    <a:masterClrMapping/>
  </p:clrMapOvr>
</p:notes>
</file>

<file path=ppt/notesSlides/notesSlide1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9837949-AAD7-4A24-BCDF-7D625016D10A}" type="slidenum">
              <a:rPr lang="en-AU" smtClean="0"/>
              <a:t>13</a:t>
            </a:fld>
            <a:endParaRPr lang="en-AU"/>
          </a:p>
        </p:txBody>
      </p:sp>
    </p:spTree>
    <p:extLst>
      <p:ext uri="{BB962C8B-B14F-4D97-AF65-F5344CB8AC3E}">
        <p14:creationId xmlns:p14="http://schemas.microsoft.com/office/powerpoint/2010/main" val="3999020104"/>
      </p:ext>
    </p:extLst>
  </p:cSld>
  <p:clrMapOvr>
    <a:masterClrMapping/>
  </p:clrMapOvr>
</p:notes>
</file>

<file path=ppt/notesSlides/notesSlide2.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baseline="0" dirty="0" smtClean="0"/>
          </a:p>
          <a:p>
            <a:endParaRPr lang="en-AU" dirty="0"/>
          </a:p>
        </p:txBody>
      </p:sp>
      <p:sp>
        <p:nvSpPr>
          <p:cNvPr id="4" name="Slide Number Placeholder 3"/>
          <p:cNvSpPr>
            <a:spLocks noGrp="1"/>
          </p:cNvSpPr>
          <p:nvPr>
            <p:ph type="sldNum" sz="quarter" idx="10"/>
          </p:nvPr>
        </p:nvSpPr>
        <p:spPr/>
        <p:txBody>
          <a:bodyPr/>
          <a:lstStyle/>
          <a:p>
            <a:fld id="{99837949-AAD7-4A24-BCDF-7D625016D10A}" type="slidenum">
              <a:rPr lang="en-AU" smtClean="0"/>
              <a:t>2</a:t>
            </a:fld>
            <a:endParaRPr lang="en-AU"/>
          </a:p>
        </p:txBody>
      </p:sp>
    </p:spTree>
    <p:extLst>
      <p:ext uri="{BB962C8B-B14F-4D97-AF65-F5344CB8AC3E}">
        <p14:creationId xmlns:p14="http://schemas.microsoft.com/office/powerpoint/2010/main" val="1493775655"/>
      </p:ext>
    </p:extLst>
  </p:cSld>
  <p:clrMapOvr>
    <a:masterClrMapping/>
  </p:clrMapOvr>
</p:notes>
</file>

<file path=ppt/notesSlides/notesSlide3.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p>
        </p:txBody>
      </p:sp>
      <p:sp>
        <p:nvSpPr>
          <p:cNvPr id="4" name="Slide Number Placeholder 3"/>
          <p:cNvSpPr>
            <a:spLocks noGrp="1"/>
          </p:cNvSpPr>
          <p:nvPr>
            <p:ph type="sldNum" sz="quarter" idx="10"/>
          </p:nvPr>
        </p:nvSpPr>
        <p:spPr/>
        <p:txBody>
          <a:bodyPr/>
          <a:lstStyle/>
          <a:p>
            <a:fld id="{99837949-AAD7-4A24-BCDF-7D625016D10A}" type="slidenum">
              <a:rPr lang="en-AU" smtClean="0"/>
              <a:t>3</a:t>
            </a:fld>
            <a:endParaRPr lang="en-AU"/>
          </a:p>
        </p:txBody>
      </p:sp>
    </p:spTree>
    <p:extLst>
      <p:ext uri="{BB962C8B-B14F-4D97-AF65-F5344CB8AC3E}">
        <p14:creationId xmlns:p14="http://schemas.microsoft.com/office/powerpoint/2010/main" val="2372400108"/>
      </p:ext>
    </p:extLst>
  </p:cSld>
  <p:clrMapOvr>
    <a:masterClrMapping/>
  </p:clrMapOvr>
</p:notes>
</file>

<file path=ppt/notesSlides/notesSlide4.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9837949-AAD7-4A24-BCDF-7D625016D10A}" type="slidenum">
              <a:rPr lang="en-AU" smtClean="0"/>
              <a:t>4</a:t>
            </a:fld>
            <a:endParaRPr lang="en-AU"/>
          </a:p>
        </p:txBody>
      </p:sp>
    </p:spTree>
    <p:extLst>
      <p:ext uri="{BB962C8B-B14F-4D97-AF65-F5344CB8AC3E}">
        <p14:creationId xmlns:p14="http://schemas.microsoft.com/office/powerpoint/2010/main" val="92744844"/>
      </p:ext>
    </p:extLst>
  </p:cSld>
  <p:clrMapOvr>
    <a:masterClrMapping/>
  </p:clrMapOvr>
</p:notes>
</file>

<file path=ppt/notesSlides/notesSlide5.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p>
        </p:txBody>
      </p:sp>
      <p:sp>
        <p:nvSpPr>
          <p:cNvPr id="4" name="Slide Number Placeholder 3"/>
          <p:cNvSpPr>
            <a:spLocks noGrp="1"/>
          </p:cNvSpPr>
          <p:nvPr>
            <p:ph type="sldNum" sz="quarter" idx="10"/>
          </p:nvPr>
        </p:nvSpPr>
        <p:spPr/>
        <p:txBody>
          <a:bodyPr/>
          <a:lstStyle/>
          <a:p>
            <a:fld id="{99837949-AAD7-4A24-BCDF-7D625016D10A}" type="slidenum">
              <a:rPr lang="en-AU" smtClean="0"/>
              <a:t>5</a:t>
            </a:fld>
            <a:endParaRPr lang="en-AU"/>
          </a:p>
        </p:txBody>
      </p:sp>
    </p:spTree>
    <p:extLst>
      <p:ext uri="{BB962C8B-B14F-4D97-AF65-F5344CB8AC3E}">
        <p14:creationId xmlns:p14="http://schemas.microsoft.com/office/powerpoint/2010/main" val="973834531"/>
      </p:ext>
    </p:extLst>
  </p:cSld>
  <p:clrMapOvr>
    <a:masterClrMapping/>
  </p:clrMapOvr>
</p:notes>
</file>

<file path=ppt/notesSlides/notesSlide6.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smtClean="0"/>
          </a:p>
        </p:txBody>
      </p:sp>
      <p:sp>
        <p:nvSpPr>
          <p:cNvPr id="4" name="Slide Number Placeholder 3"/>
          <p:cNvSpPr>
            <a:spLocks noGrp="1"/>
          </p:cNvSpPr>
          <p:nvPr>
            <p:ph type="sldNum" sz="quarter" idx="10"/>
          </p:nvPr>
        </p:nvSpPr>
        <p:spPr/>
        <p:txBody>
          <a:bodyPr/>
          <a:lstStyle/>
          <a:p>
            <a:fld id="{99837949-AAD7-4A24-BCDF-7D625016D10A}" type="slidenum">
              <a:rPr lang="en-AU" smtClean="0"/>
              <a:t>6</a:t>
            </a:fld>
            <a:endParaRPr lang="en-AU"/>
          </a:p>
        </p:txBody>
      </p:sp>
    </p:spTree>
    <p:extLst>
      <p:ext uri="{BB962C8B-B14F-4D97-AF65-F5344CB8AC3E}">
        <p14:creationId xmlns:p14="http://schemas.microsoft.com/office/powerpoint/2010/main" val="1799223753"/>
      </p:ext>
    </p:extLst>
  </p:cSld>
  <p:clrMapOvr>
    <a:masterClrMapping/>
  </p:clrMapOvr>
</p:notes>
</file>

<file path=ppt/notesSlides/notesSlide7.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pPr marL="0" marR="0" lvl="0" indent="0" algn="l" defTabSz="914400" rtl="0" eaLnBrk="1" fontAlgn="auto" latinLnBrk="0" hangingPunct="1">
              <a:lnSpc>
                <a:spcPct val="100000"/>
              </a:lnSpc>
              <a:spcBef>
                <a:spcPts val="0"/>
              </a:spcBef>
              <a:spcAft>
                <a:spcPts val="0"/>
              </a:spcAft>
              <a:buClrTx/>
              <a:buSzTx/>
              <a:buFontTx/>
              <a:buNone/>
              <a:tabLst/>
              <a:defRPr/>
            </a:pPr>
            <a:endParaRPr lang="en-AU" dirty="0"/>
          </a:p>
        </p:txBody>
      </p:sp>
      <p:sp>
        <p:nvSpPr>
          <p:cNvPr id="4" name="Slide Number Placeholder 3"/>
          <p:cNvSpPr>
            <a:spLocks noGrp="1"/>
          </p:cNvSpPr>
          <p:nvPr>
            <p:ph type="sldNum" sz="quarter" idx="10"/>
          </p:nvPr>
        </p:nvSpPr>
        <p:spPr/>
        <p:txBody>
          <a:bodyPr/>
          <a:lstStyle/>
          <a:p>
            <a:fld id="{99837949-AAD7-4A24-BCDF-7D625016D10A}" type="slidenum">
              <a:rPr lang="en-AU" smtClean="0"/>
              <a:t>7</a:t>
            </a:fld>
            <a:endParaRPr lang="en-AU"/>
          </a:p>
        </p:txBody>
      </p:sp>
    </p:spTree>
    <p:extLst>
      <p:ext uri="{BB962C8B-B14F-4D97-AF65-F5344CB8AC3E}">
        <p14:creationId xmlns:p14="http://schemas.microsoft.com/office/powerpoint/2010/main" val="3380812976"/>
      </p:ext>
    </p:extLst>
  </p:cSld>
  <p:clrMapOvr>
    <a:masterClrMapping/>
  </p:clrMapOvr>
</p:notes>
</file>

<file path=ppt/notesSlides/notesSlide8.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dirty="0"/>
          </a:p>
        </p:txBody>
      </p:sp>
      <p:sp>
        <p:nvSpPr>
          <p:cNvPr id="4" name="Slide Number Placeholder 3"/>
          <p:cNvSpPr>
            <a:spLocks noGrp="1"/>
          </p:cNvSpPr>
          <p:nvPr>
            <p:ph type="sldNum" sz="quarter" idx="10"/>
          </p:nvPr>
        </p:nvSpPr>
        <p:spPr/>
        <p:txBody>
          <a:bodyPr/>
          <a:lstStyle/>
          <a:p>
            <a:fld id="{99837949-AAD7-4A24-BCDF-7D625016D10A}" type="slidenum">
              <a:rPr lang="en-AU" smtClean="0"/>
              <a:t>8</a:t>
            </a:fld>
            <a:endParaRPr lang="en-AU"/>
          </a:p>
        </p:txBody>
      </p:sp>
    </p:spTree>
    <p:extLst>
      <p:ext uri="{BB962C8B-B14F-4D97-AF65-F5344CB8AC3E}">
        <p14:creationId xmlns:p14="http://schemas.microsoft.com/office/powerpoint/2010/main" val="4226218344"/>
      </p:ext>
    </p:extLst>
  </p:cSld>
  <p:clrMapOvr>
    <a:masterClrMapping/>
  </p:clrMapOvr>
</p:notes>
</file>

<file path=ppt/notesSlides/notesSlide9.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en-AU"/>
          </a:p>
        </p:txBody>
      </p:sp>
      <p:sp>
        <p:nvSpPr>
          <p:cNvPr id="4" name="Slide Number Placeholder 3"/>
          <p:cNvSpPr>
            <a:spLocks noGrp="1"/>
          </p:cNvSpPr>
          <p:nvPr>
            <p:ph type="sldNum" sz="quarter" idx="10"/>
          </p:nvPr>
        </p:nvSpPr>
        <p:spPr/>
        <p:txBody>
          <a:bodyPr/>
          <a:lstStyle/>
          <a:p>
            <a:fld id="{99837949-AAD7-4A24-BCDF-7D625016D10A}" type="slidenum">
              <a:rPr lang="en-AU" smtClean="0"/>
              <a:t>9</a:t>
            </a:fld>
            <a:endParaRPr lang="en-AU"/>
          </a:p>
        </p:txBody>
      </p:sp>
    </p:spTree>
    <p:extLst>
      <p:ext uri="{BB962C8B-B14F-4D97-AF65-F5344CB8AC3E}">
        <p14:creationId xmlns:p14="http://schemas.microsoft.com/office/powerpoint/2010/main" val="1470595091"/>
      </p:ext>
    </p:extLst>
  </p:cSld>
  <p:clrMapOvr>
    <a:masterClrMapping/>
  </p:clrMapOvr>
</p:notes>
</file>

<file path=ppt/slideLayouts/_rels/slideLayout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3.png"/><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4.png"/><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5.png"/><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preserve="1" userDrawn="1">
  <p:cSld name="2_Title Slide">
    <p:spTree>
      <p:nvGrpSpPr>
        <p:cNvPr id="1" name=""/>
        <p:cNvGrpSpPr/>
        <p:nvPr/>
      </p:nvGrpSpPr>
      <p:grpSpPr>
        <a:xfrm>
          <a:off x="0" y="0"/>
          <a:ext cx="0" cy="0"/>
          <a:chOff x="0" y="0"/>
          <a:chExt cx="0" cy="0"/>
        </a:xfrm>
      </p:grpSpPr>
      <p:pic>
        <p:nvPicPr>
          <p:cNvPr id="12" name="Picture 11" descr="CBR-Branding_3.png"/>
          <p:cNvPicPr>
            <a:picLocks noChangeAspect="1"/>
          </p:cNvPicPr>
          <p:nvPr userDrawn="1"/>
        </p:nvPicPr>
        <p:blipFill>
          <a:blip r:embed="rId2" cstate="print"/>
          <a:srcRect b="6615"/>
          <a:stretch>
            <a:fillRect/>
          </a:stretch>
        </p:blipFill>
        <p:spPr>
          <a:xfrm>
            <a:off x="0" y="-1"/>
            <a:ext cx="9144000" cy="6858001"/>
          </a:xfrm>
          <a:prstGeom prst="rect">
            <a:avLst/>
          </a:prstGeom>
        </p:spPr>
      </p:pic>
      <p:sp>
        <p:nvSpPr>
          <p:cNvPr id="2" name="Title 1"/>
          <p:cNvSpPr>
            <a:spLocks noGrp="1"/>
          </p:cNvSpPr>
          <p:nvPr>
            <p:ph type="ctrTitle" hasCustomPrompt="1"/>
          </p:nvPr>
        </p:nvSpPr>
        <p:spPr>
          <a:xfrm>
            <a:off x="685800" y="1844824"/>
            <a:ext cx="4894312" cy="1470025"/>
          </a:xfrm>
        </p:spPr>
        <p:txBody>
          <a:bodyPr anchor="t">
            <a:normAutofit/>
          </a:bodyPr>
          <a:lstStyle>
            <a:lvl1pPr algn="l">
              <a:defRPr sz="3200" b="1" spc="-150" baseline="0">
                <a:solidFill>
                  <a:schemeClr val="bg1"/>
                </a:solidFill>
                <a:latin typeface="Arial" pitchFamily="34" charset="0"/>
                <a:ea typeface="Arial Unicode MS" pitchFamily="34" charset="-128"/>
                <a:cs typeface="Arial" pitchFamily="34" charset="0"/>
              </a:defRPr>
            </a:lvl1pPr>
          </a:lstStyle>
          <a:p>
            <a:r>
              <a:rPr lang="en-US" dirty="0" smtClean="0"/>
              <a:t>CLICK TO EDIT MASTER TITLE STYLE (ALL CAPS)</a:t>
            </a:r>
            <a:endParaRPr lang="en-AU" dirty="0"/>
          </a:p>
        </p:txBody>
      </p:sp>
      <p:sp>
        <p:nvSpPr>
          <p:cNvPr id="8" name="Title 1"/>
          <p:cNvSpPr txBox="1">
            <a:spLocks/>
          </p:cNvSpPr>
          <p:nvPr userDrawn="1"/>
        </p:nvSpPr>
        <p:spPr>
          <a:xfrm>
            <a:off x="1187624" y="1453622"/>
            <a:ext cx="4894312" cy="504056"/>
          </a:xfrm>
          <a:prstGeom prst="rect">
            <a:avLst/>
          </a:prstGeom>
        </p:spPr>
        <p:txBody>
          <a:bodyPr vert="horz" lIns="91440" tIns="45720" rIns="91440" bIns="45720" rtlCol="0" anchor="b">
            <a:normAutofit/>
          </a:bodyPr>
          <a:lstStyle>
            <a:lvl1pPr algn="l">
              <a:defRPr sz="3200" b="1" baseline="0">
                <a:solidFill>
                  <a:schemeClr val="bg1"/>
                </a:solidFill>
                <a:latin typeface="Arial" pitchFamily="34" charset="0"/>
                <a:ea typeface="Arial Unicode MS" pitchFamily="34" charset="-128"/>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100" normalizeH="0" baseline="0" noProof="0" dirty="0" smtClean="0">
                <a:ln>
                  <a:noFill/>
                </a:ln>
                <a:solidFill>
                  <a:schemeClr val="bg1"/>
                </a:solidFill>
                <a:effectLst/>
                <a:uLnTx/>
                <a:uFillTx/>
                <a:latin typeface="Arial" pitchFamily="34" charset="0"/>
                <a:ea typeface="Arial Unicode MS" pitchFamily="34" charset="-128"/>
                <a:cs typeface="Arial" pitchFamily="34" charset="0"/>
              </a:rPr>
              <a:t>SKILLS CANBERRA</a:t>
            </a:r>
            <a:endParaRPr kumimoji="0" lang="en-AU" sz="2000" b="0" i="0" u="none" strike="noStrike" kern="1200" cap="none" spc="-100" normalizeH="0" baseline="0" noProof="0" dirty="0" smtClean="0">
              <a:ln>
                <a:noFill/>
              </a:ln>
              <a:solidFill>
                <a:schemeClr val="bg1"/>
              </a:solidFill>
              <a:effectLst/>
              <a:uLnTx/>
              <a:uFillTx/>
              <a:latin typeface="Arial" pitchFamily="34" charset="0"/>
              <a:ea typeface="Arial Unicode MS" pitchFamily="34" charset="-128"/>
              <a:cs typeface="Arial" pitchFamily="34" charset="0"/>
            </a:endParaRPr>
          </a:p>
        </p:txBody>
      </p:sp>
      <p:cxnSp>
        <p:nvCxnSpPr>
          <p:cNvPr id="11" name="Straight Connector 10"/>
          <p:cNvCxnSpPr/>
          <p:nvPr userDrawn="1"/>
        </p:nvCxnSpPr>
        <p:spPr>
          <a:xfrm>
            <a:off x="611560" y="0"/>
            <a:ext cx="1412776" cy="14127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3923928" y="3312368"/>
            <a:ext cx="3545632" cy="354563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0" name="Picture 9" descr="ACTGov_EPD_inline_Rev.png"/>
          <p:cNvPicPr>
            <a:picLocks noChangeAspect="1"/>
          </p:cNvPicPr>
          <p:nvPr userDrawn="1"/>
        </p:nvPicPr>
        <p:blipFill>
          <a:blip r:embed="rId3" cstate="print"/>
          <a:stretch>
            <a:fillRect/>
          </a:stretch>
        </p:blipFill>
        <p:spPr>
          <a:xfrm>
            <a:off x="755576" y="5517232"/>
            <a:ext cx="1736825" cy="884867"/>
          </a:xfrm>
          <a:prstGeom prst="rect">
            <a:avLst/>
          </a:prstGeom>
        </p:spPr>
      </p:pic>
    </p:spTree>
  </p:cSld>
  <p:clrMapOvr>
    <a:masterClrMapping/>
  </p:clrMapOvr>
  <p:timing>
    <p:tnLst>
      <p:par>
        <p:cTn id="1" dur="indefinite" restart="never" nodeType="tmRoot"/>
      </p:par>
    </p:tnLst>
  </p:timing>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userDrawn="1">
  <p:cSld name="1_Picture_full page">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67544" y="6093296"/>
            <a:ext cx="5486400" cy="494730"/>
          </a:xfrm>
        </p:spPr>
        <p:txBody>
          <a:bodyPr anchor="ctr" anchorCtr="0"/>
          <a:lstStyle>
            <a:lvl1pPr algn="l">
              <a:defRPr sz="1400" b="0" spc="0">
                <a:solidFill>
                  <a:schemeClr val="bg1"/>
                </a:solidFill>
                <a:latin typeface="+mn-lt"/>
              </a:defRPr>
            </a:lvl1pPr>
          </a:lstStyle>
          <a:p>
            <a:r>
              <a:rPr lang="en-US" dirty="0" smtClean="0"/>
              <a:t>CLICK TO EDIT MASTER TITLE STYLE</a:t>
            </a:r>
            <a:endParaRPr lang="en-AU" dirty="0"/>
          </a:p>
        </p:txBody>
      </p:sp>
      <p:sp>
        <p:nvSpPr>
          <p:cNvPr id="3" name="Picture Placeholder 2"/>
          <p:cNvSpPr>
            <a:spLocks noGrp="1"/>
          </p:cNvSpPr>
          <p:nvPr>
            <p:ph type="pic" idx="1"/>
          </p:nvPr>
        </p:nvSpPr>
        <p:spPr>
          <a:xfrm>
            <a:off x="0" y="0"/>
            <a:ext cx="9144000" cy="68580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AU" dirty="0"/>
          </a:p>
        </p:txBody>
      </p:sp>
      <p:sp>
        <p:nvSpPr>
          <p:cNvPr id="3" name="Content Placeholder 2"/>
          <p:cNvSpPr>
            <a:spLocks noGrp="1"/>
          </p:cNvSpPr>
          <p:nvPr>
            <p:ph sz="half" idx="1"/>
          </p:nvPr>
        </p:nvSpPr>
        <p:spPr>
          <a:xfrm>
            <a:off x="457200" y="1196752"/>
            <a:ext cx="4038600" cy="4752529"/>
          </a:xfrm>
        </p:spPr>
        <p:txBody>
          <a:bodyPr>
            <a:normAutofit/>
          </a:bodyPr>
          <a:lstStyle>
            <a:lvl1pPr>
              <a:buFont typeface="Arial" pitchFamily="34" charset="0"/>
              <a:buChar char="•"/>
              <a:defRPr sz="2400">
                <a:solidFill>
                  <a:schemeClr val="tx1">
                    <a:lumMod val="85000"/>
                    <a:lumOff val="15000"/>
                  </a:schemeClr>
                </a:solidFill>
              </a:defRPr>
            </a:lvl1pPr>
            <a:lvl2pPr>
              <a:defRPr sz="2000">
                <a:solidFill>
                  <a:schemeClr val="tx1">
                    <a:lumMod val="85000"/>
                    <a:lumOff val="15000"/>
                  </a:schemeClr>
                </a:solidFill>
              </a:defRPr>
            </a:lvl2pPr>
            <a:lvl3pPr>
              <a:defRPr sz="1800">
                <a:solidFill>
                  <a:schemeClr val="tx1">
                    <a:lumMod val="85000"/>
                    <a:lumOff val="15000"/>
                  </a:schemeClr>
                </a:solidFill>
              </a:defRPr>
            </a:lvl3pPr>
            <a:lvl4pPr>
              <a:defRPr sz="1600">
                <a:solidFill>
                  <a:schemeClr val="tx1">
                    <a:lumMod val="85000"/>
                    <a:lumOff val="15000"/>
                  </a:schemeClr>
                </a:solidFill>
              </a:defRPr>
            </a:lvl4pPr>
            <a:lvl5pPr>
              <a:defRPr sz="1600">
                <a:solidFill>
                  <a:schemeClr val="tx1">
                    <a:lumMod val="85000"/>
                    <a:lumOff val="1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Content Placeholder 3"/>
          <p:cNvSpPr>
            <a:spLocks noGrp="1"/>
          </p:cNvSpPr>
          <p:nvPr>
            <p:ph sz="half" idx="2"/>
          </p:nvPr>
        </p:nvSpPr>
        <p:spPr>
          <a:xfrm>
            <a:off x="4648200" y="1196752"/>
            <a:ext cx="4038600" cy="4752529"/>
          </a:xfrm>
        </p:spPr>
        <p:txBody>
          <a:bodyPr>
            <a:normAutofit/>
          </a:bodyPr>
          <a:lstStyle>
            <a:lvl1pPr>
              <a:buFont typeface="Arial" pitchFamily="34" charset="0"/>
              <a:buChar char="•"/>
              <a:defRPr sz="2400">
                <a:solidFill>
                  <a:schemeClr val="tx1">
                    <a:lumMod val="85000"/>
                    <a:lumOff val="15000"/>
                  </a:schemeClr>
                </a:solidFill>
              </a:defRPr>
            </a:lvl1pPr>
            <a:lvl2pPr>
              <a:defRPr sz="2000">
                <a:solidFill>
                  <a:schemeClr val="tx1">
                    <a:lumMod val="85000"/>
                    <a:lumOff val="15000"/>
                  </a:schemeClr>
                </a:solidFill>
              </a:defRPr>
            </a:lvl2pPr>
            <a:lvl3pPr>
              <a:defRPr sz="1800">
                <a:solidFill>
                  <a:schemeClr val="tx1">
                    <a:lumMod val="85000"/>
                    <a:lumOff val="15000"/>
                  </a:schemeClr>
                </a:solidFill>
              </a:defRPr>
            </a:lvl3pPr>
            <a:lvl4pPr>
              <a:defRPr sz="1600">
                <a:solidFill>
                  <a:schemeClr val="tx1">
                    <a:lumMod val="85000"/>
                    <a:lumOff val="15000"/>
                  </a:schemeClr>
                </a:solidFill>
              </a:defRPr>
            </a:lvl4pPr>
            <a:lvl5pPr>
              <a:defRPr sz="1600">
                <a:solidFill>
                  <a:schemeClr val="tx1">
                    <a:lumMod val="85000"/>
                    <a:lumOff val="15000"/>
                  </a:schemeClr>
                </a:solidFill>
              </a:defRPr>
            </a:lvl5pPr>
            <a:lvl6pPr>
              <a:defRPr sz="1800"/>
            </a:lvl6pPr>
            <a:lvl7pPr>
              <a:defRPr sz="1800"/>
            </a:lvl7pPr>
            <a:lvl8pPr>
              <a:defRPr sz="1800"/>
            </a:lvl8pPr>
            <a:lvl9pPr>
              <a:defRPr sz="18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cxnSp>
        <p:nvCxnSpPr>
          <p:cNvPr id="5" name="Straight Connector 4"/>
          <p:cNvCxnSpPr/>
          <p:nvPr userDrawn="1"/>
        </p:nvCxnSpPr>
        <p:spPr>
          <a:xfrm>
            <a:off x="467544" y="980728"/>
            <a:ext cx="8208912"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lvl1pPr>
              <a:defRPr/>
            </a:lvl1pPr>
          </a:lstStyle>
          <a:p>
            <a:r>
              <a:rPr lang="en-US" dirty="0" smtClean="0"/>
              <a:t>CLICK TO EDIT MASTER TITLE STYLE</a:t>
            </a:r>
            <a:endParaRPr lang="en-AU" dirty="0"/>
          </a:p>
        </p:txBody>
      </p:sp>
      <p:sp>
        <p:nvSpPr>
          <p:cNvPr id="3" name="Text Placeholder 2"/>
          <p:cNvSpPr>
            <a:spLocks noGrp="1"/>
          </p:cNvSpPr>
          <p:nvPr>
            <p:ph type="body" idx="1"/>
          </p:nvPr>
        </p:nvSpPr>
        <p:spPr>
          <a:xfrm>
            <a:off x="457200" y="1196752"/>
            <a:ext cx="4040188"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4" name="Content Placeholder 3"/>
          <p:cNvSpPr>
            <a:spLocks noGrp="1"/>
          </p:cNvSpPr>
          <p:nvPr>
            <p:ph sz="half" idx="2"/>
          </p:nvPr>
        </p:nvSpPr>
        <p:spPr>
          <a:xfrm>
            <a:off x="457200" y="1836514"/>
            <a:ext cx="4040188" cy="41127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5" name="Text Placeholder 4"/>
          <p:cNvSpPr>
            <a:spLocks noGrp="1"/>
          </p:cNvSpPr>
          <p:nvPr>
            <p:ph type="body" sz="quarter" idx="3"/>
          </p:nvPr>
        </p:nvSpPr>
        <p:spPr>
          <a:xfrm>
            <a:off x="4645025" y="1196752"/>
            <a:ext cx="4041775" cy="639762"/>
          </a:xfrm>
        </p:spPr>
        <p:txBody>
          <a:bodyPr anchor="b">
            <a:normAutofit/>
          </a:bodyPr>
          <a:lstStyle>
            <a:lvl1pPr marL="0" indent="0">
              <a:buNone/>
              <a:defRPr sz="20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dirty="0" smtClean="0"/>
              <a:t>Click to edit Master text styles</a:t>
            </a:r>
          </a:p>
        </p:txBody>
      </p:sp>
      <p:sp>
        <p:nvSpPr>
          <p:cNvPr id="6" name="Content Placeholder 5"/>
          <p:cNvSpPr>
            <a:spLocks noGrp="1"/>
          </p:cNvSpPr>
          <p:nvPr>
            <p:ph sz="quarter" idx="4"/>
          </p:nvPr>
        </p:nvSpPr>
        <p:spPr>
          <a:xfrm>
            <a:off x="4645025" y="1836514"/>
            <a:ext cx="4041775" cy="4112766"/>
          </a:xfrm>
        </p:spPr>
        <p:txBody>
          <a:bodyPr>
            <a:normAutofit/>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cxnSp>
        <p:nvCxnSpPr>
          <p:cNvPr id="7" name="Straight Connector 6"/>
          <p:cNvCxnSpPr/>
          <p:nvPr userDrawn="1"/>
        </p:nvCxnSpPr>
        <p:spPr>
          <a:xfrm>
            <a:off x="467544" y="980728"/>
            <a:ext cx="8208912"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457200" y="273050"/>
            <a:ext cx="3008313" cy="1162050"/>
          </a:xfrm>
        </p:spPr>
        <p:txBody>
          <a:bodyPr anchor="b"/>
          <a:lstStyle>
            <a:lvl1pPr algn="l">
              <a:defRPr sz="2000" b="1" spc="-100" baseline="0"/>
            </a:lvl1pPr>
          </a:lstStyle>
          <a:p>
            <a:r>
              <a:rPr lang="en-US" dirty="0" smtClean="0"/>
              <a:t>CLICK TO EDIT MASTER TITLE STYLE</a:t>
            </a:r>
            <a:endParaRPr lang="en-AU" dirty="0"/>
          </a:p>
        </p:txBody>
      </p:sp>
      <p:sp>
        <p:nvSpPr>
          <p:cNvPr id="3" name="Content Placeholder 2"/>
          <p:cNvSpPr>
            <a:spLocks noGrp="1"/>
          </p:cNvSpPr>
          <p:nvPr>
            <p:ph idx="1"/>
          </p:nvPr>
        </p:nvSpPr>
        <p:spPr>
          <a:xfrm>
            <a:off x="3575050" y="273051"/>
            <a:ext cx="5111750" cy="5676230"/>
          </a:xfrm>
        </p:spPr>
        <p:txBody>
          <a:bodyPr>
            <a:normAutofit/>
          </a:bodyPr>
          <a:lstStyle>
            <a:lvl1pPr>
              <a:defRPr sz="2400"/>
            </a:lvl1pPr>
            <a:lvl2pPr>
              <a:defRPr sz="2000"/>
            </a:lvl2pPr>
            <a:lvl3pPr>
              <a:defRPr sz="1800"/>
            </a:lvl3pPr>
            <a:lvl4pPr>
              <a:defRPr sz="1600"/>
            </a:lvl4pPr>
            <a:lvl5pPr>
              <a:defRPr sz="1600"/>
            </a:lvl5pPr>
            <a:lvl6pPr>
              <a:defRPr sz="2000"/>
            </a:lvl6pPr>
            <a:lvl7pPr>
              <a:defRPr sz="2000"/>
            </a:lvl7pPr>
            <a:lvl8pPr>
              <a:defRPr sz="2000"/>
            </a:lvl8pPr>
            <a:lvl9pPr>
              <a:defRPr sz="2000"/>
            </a:lvl9p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4" name="Text Placeholder 3"/>
          <p:cNvSpPr>
            <a:spLocks noGrp="1"/>
          </p:cNvSpPr>
          <p:nvPr>
            <p:ph type="body" sz="half" idx="2"/>
          </p:nvPr>
        </p:nvSpPr>
        <p:spPr>
          <a:xfrm>
            <a:off x="457200" y="1435101"/>
            <a:ext cx="3008313" cy="4514180"/>
          </a:xfrm>
        </p:spPr>
        <p:txBody>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dirty="0" smtClean="0"/>
              <a:t>Click to edit Master text styles</a:t>
            </a:r>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AU" dirty="0"/>
          </a:p>
        </p:txBody>
      </p:sp>
      <p:cxnSp>
        <p:nvCxnSpPr>
          <p:cNvPr id="3" name="Straight Connector 2"/>
          <p:cNvCxnSpPr/>
          <p:nvPr userDrawn="1"/>
        </p:nvCxnSpPr>
        <p:spPr>
          <a:xfrm>
            <a:off x="467544" y="980728"/>
            <a:ext cx="8208912"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secHead" preserve="1">
  <p:cSld name="2_Section Header">
    <p:spTree>
      <p:nvGrpSpPr>
        <p:cNvPr id="1" name=""/>
        <p:cNvGrpSpPr/>
        <p:nvPr/>
      </p:nvGrpSpPr>
      <p:grpSpPr>
        <a:xfrm>
          <a:off x="0" y="0"/>
          <a:ext cx="0" cy="0"/>
          <a:chOff x="0" y="0"/>
          <a:chExt cx="0" cy="0"/>
        </a:xfrm>
      </p:grpSpPr>
      <p:pic>
        <p:nvPicPr>
          <p:cNvPr id="7" name="Picture 6" descr="CBR-Branding_3.png"/>
          <p:cNvPicPr>
            <a:picLocks noChangeAspect="1"/>
          </p:cNvPicPr>
          <p:nvPr userDrawn="1"/>
        </p:nvPicPr>
        <p:blipFill>
          <a:blip r:embed="rId2" cstate="print"/>
          <a:srcRect b="6615"/>
          <a:stretch>
            <a:fillRect/>
          </a:stretch>
        </p:blipFill>
        <p:spPr>
          <a:xfrm>
            <a:off x="0" y="-1"/>
            <a:ext cx="9144000" cy="6858001"/>
          </a:xfrm>
          <a:prstGeom prst="rect">
            <a:avLst/>
          </a:prstGeom>
        </p:spPr>
      </p:pic>
      <p:sp>
        <p:nvSpPr>
          <p:cNvPr id="2" name="Title 1"/>
          <p:cNvSpPr>
            <a:spLocks noGrp="1"/>
          </p:cNvSpPr>
          <p:nvPr>
            <p:ph type="title" hasCustomPrompt="1"/>
          </p:nvPr>
        </p:nvSpPr>
        <p:spPr>
          <a:xfrm>
            <a:off x="722313" y="4406900"/>
            <a:ext cx="7772400" cy="1362075"/>
          </a:xfrm>
        </p:spPr>
        <p:txBody>
          <a:bodyPr anchor="t"/>
          <a:lstStyle>
            <a:lvl1pPr algn="l">
              <a:defRPr sz="3200" b="1" cap="all">
                <a:solidFill>
                  <a:schemeClr val="bg1"/>
                </a:solidFill>
              </a:defRPr>
            </a:lvl1pPr>
          </a:lstStyle>
          <a:p>
            <a:r>
              <a:rPr lang="en-US" dirty="0" smtClean="0"/>
              <a:t>Click to edit Master</a:t>
            </a:r>
            <a:br>
              <a:rPr lang="en-US" dirty="0" smtClean="0"/>
            </a:br>
            <a:r>
              <a:rPr lang="en-US" dirty="0" smtClean="0"/>
              <a:t>title style</a:t>
            </a:r>
            <a:endParaRPr lang="en-AU" dirty="0"/>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6" name="Picture 5" descr="ACTGov_EPD_inline_Rev.png"/>
          <p:cNvPicPr>
            <a:picLocks noChangeAspect="1"/>
          </p:cNvPicPr>
          <p:nvPr userDrawn="1"/>
        </p:nvPicPr>
        <p:blipFill>
          <a:blip r:embed="rId3" cstate="print"/>
          <a:stretch>
            <a:fillRect/>
          </a:stretch>
        </p:blipFill>
        <p:spPr>
          <a:xfrm>
            <a:off x="755576" y="620688"/>
            <a:ext cx="1736825" cy="884867"/>
          </a:xfrm>
          <a:prstGeom prst="rect">
            <a:avLst/>
          </a:prstGeom>
        </p:spPr>
      </p:pic>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userDrawn="1">
  <p:cSld name="Title Slide">
    <p:spTree>
      <p:nvGrpSpPr>
        <p:cNvPr id="1" name=""/>
        <p:cNvGrpSpPr/>
        <p:nvPr/>
      </p:nvGrpSpPr>
      <p:grpSpPr>
        <a:xfrm>
          <a:off x="0" y="0"/>
          <a:ext cx="0" cy="0"/>
          <a:chOff x="0" y="0"/>
          <a:chExt cx="0" cy="0"/>
        </a:xfrm>
      </p:grpSpPr>
      <p:pic>
        <p:nvPicPr>
          <p:cNvPr id="7" name="Picture 6" descr="CBR-Branding_1.png"/>
          <p:cNvPicPr>
            <a:picLocks noChangeAspect="1"/>
          </p:cNvPicPr>
          <p:nvPr userDrawn="1"/>
        </p:nvPicPr>
        <p:blipFill>
          <a:blip r:embed="rId2" cstate="print"/>
          <a:srcRect b="6615"/>
          <a:stretch>
            <a:fillRect/>
          </a:stretch>
        </p:blipFill>
        <p:spPr>
          <a:xfrm>
            <a:off x="0" y="-1"/>
            <a:ext cx="9144000" cy="6858001"/>
          </a:xfrm>
          <a:prstGeom prst="rect">
            <a:avLst/>
          </a:prstGeom>
        </p:spPr>
      </p:pic>
      <p:sp>
        <p:nvSpPr>
          <p:cNvPr id="2" name="Title 1"/>
          <p:cNvSpPr>
            <a:spLocks noGrp="1"/>
          </p:cNvSpPr>
          <p:nvPr>
            <p:ph type="ctrTitle" hasCustomPrompt="1"/>
          </p:nvPr>
        </p:nvSpPr>
        <p:spPr>
          <a:xfrm>
            <a:off x="685800" y="1844824"/>
            <a:ext cx="4894312" cy="1470025"/>
          </a:xfrm>
        </p:spPr>
        <p:txBody>
          <a:bodyPr anchor="t">
            <a:normAutofit/>
          </a:bodyPr>
          <a:lstStyle>
            <a:lvl1pPr algn="l">
              <a:defRPr sz="3200" b="1" spc="-150" baseline="0">
                <a:solidFill>
                  <a:schemeClr val="bg1"/>
                </a:solidFill>
                <a:latin typeface="Arial" pitchFamily="34" charset="0"/>
                <a:ea typeface="Arial Unicode MS" pitchFamily="34" charset="-128"/>
                <a:cs typeface="Arial" pitchFamily="34" charset="0"/>
              </a:defRPr>
            </a:lvl1pPr>
          </a:lstStyle>
          <a:p>
            <a:r>
              <a:rPr lang="en-US" dirty="0" smtClean="0"/>
              <a:t>CLICK TO EDIT MASTER TITLE STYLE (ALL CAPS)</a:t>
            </a:r>
            <a:endParaRPr lang="en-AU" dirty="0"/>
          </a:p>
        </p:txBody>
      </p:sp>
      <p:sp>
        <p:nvSpPr>
          <p:cNvPr id="8" name="Title 1"/>
          <p:cNvSpPr txBox="1">
            <a:spLocks/>
          </p:cNvSpPr>
          <p:nvPr userDrawn="1"/>
        </p:nvSpPr>
        <p:spPr>
          <a:xfrm>
            <a:off x="683568" y="1340768"/>
            <a:ext cx="4894312" cy="504056"/>
          </a:xfrm>
          <a:prstGeom prst="rect">
            <a:avLst/>
          </a:prstGeom>
        </p:spPr>
        <p:txBody>
          <a:bodyPr vert="horz" lIns="91440" tIns="45720" rIns="91440" bIns="45720" rtlCol="0" anchor="b">
            <a:normAutofit/>
          </a:bodyPr>
          <a:lstStyle>
            <a:lvl1pPr algn="l">
              <a:defRPr sz="3200" b="1" baseline="0">
                <a:solidFill>
                  <a:schemeClr val="bg1"/>
                </a:solidFill>
                <a:latin typeface="Arial" pitchFamily="34" charset="0"/>
                <a:ea typeface="Arial Unicode MS" pitchFamily="34" charset="-128"/>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100" normalizeH="0" baseline="0" noProof="0" dirty="0" smtClean="0">
                <a:ln>
                  <a:noFill/>
                </a:ln>
                <a:solidFill>
                  <a:schemeClr val="bg1"/>
                </a:solidFill>
                <a:effectLst/>
                <a:uLnTx/>
                <a:uFillTx/>
                <a:latin typeface="Arial" pitchFamily="34" charset="0"/>
                <a:ea typeface="Arial Unicode MS" pitchFamily="34" charset="-128"/>
                <a:cs typeface="Arial" pitchFamily="34" charset="0"/>
              </a:rPr>
              <a:t>ACT GOVERNMENT</a:t>
            </a:r>
            <a:endParaRPr kumimoji="0" lang="en-AU" sz="2000" b="0" i="0" u="none" strike="noStrike" kern="1200" cap="none" spc="-100" normalizeH="0" baseline="0" noProof="0" dirty="0" smtClean="0">
              <a:ln>
                <a:noFill/>
              </a:ln>
              <a:solidFill>
                <a:schemeClr val="bg1"/>
              </a:solidFill>
              <a:effectLst/>
              <a:uLnTx/>
              <a:uFillTx/>
              <a:latin typeface="Arial" pitchFamily="34" charset="0"/>
              <a:ea typeface="Arial Unicode MS" pitchFamily="34" charset="-128"/>
              <a:cs typeface="Arial" pitchFamily="34" charset="0"/>
            </a:endParaRPr>
          </a:p>
        </p:txBody>
      </p:sp>
      <p:pic>
        <p:nvPicPr>
          <p:cNvPr id="9" name="Picture 8" descr="ACTGov_EPD_inline_Rev.png"/>
          <p:cNvPicPr>
            <a:picLocks noChangeAspect="1"/>
          </p:cNvPicPr>
          <p:nvPr userDrawn="1"/>
        </p:nvPicPr>
        <p:blipFill>
          <a:blip r:embed="rId3" cstate="print"/>
          <a:stretch>
            <a:fillRect/>
          </a:stretch>
        </p:blipFill>
        <p:spPr>
          <a:xfrm>
            <a:off x="755576" y="5517232"/>
            <a:ext cx="1736825" cy="884867"/>
          </a:xfrm>
          <a:prstGeom prst="rect">
            <a:avLst/>
          </a:prstGeom>
        </p:spPr>
      </p:pic>
      <p:cxnSp>
        <p:nvCxnSpPr>
          <p:cNvPr id="11" name="Straight Connector 10"/>
          <p:cNvCxnSpPr/>
          <p:nvPr userDrawn="1"/>
        </p:nvCxnSpPr>
        <p:spPr>
          <a:xfrm>
            <a:off x="611560" y="0"/>
            <a:ext cx="1412776" cy="14127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3923928" y="3312368"/>
            <a:ext cx="3545632" cy="354563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pic>
        <p:nvPicPr>
          <p:cNvPr id="7" name="Picture 6" descr="CBR-Branding_1.png"/>
          <p:cNvPicPr>
            <a:picLocks noChangeAspect="1"/>
          </p:cNvPicPr>
          <p:nvPr userDrawn="1"/>
        </p:nvPicPr>
        <p:blipFill>
          <a:blip r:embed="rId2" cstate="print"/>
          <a:srcRect b="6615"/>
          <a:stretch>
            <a:fillRect/>
          </a:stretch>
        </p:blipFill>
        <p:spPr>
          <a:xfrm>
            <a:off x="0" y="-1"/>
            <a:ext cx="9144000" cy="6858001"/>
          </a:xfrm>
          <a:prstGeom prst="rect">
            <a:avLst/>
          </a:prstGeom>
        </p:spPr>
      </p:pic>
      <p:sp>
        <p:nvSpPr>
          <p:cNvPr id="2" name="Title 1"/>
          <p:cNvSpPr>
            <a:spLocks noGrp="1"/>
          </p:cNvSpPr>
          <p:nvPr>
            <p:ph type="title" hasCustomPrompt="1"/>
          </p:nvPr>
        </p:nvSpPr>
        <p:spPr>
          <a:xfrm>
            <a:off x="722313" y="4406900"/>
            <a:ext cx="7772400" cy="1362075"/>
          </a:xfrm>
        </p:spPr>
        <p:txBody>
          <a:bodyPr anchor="t"/>
          <a:lstStyle>
            <a:lvl1pPr algn="l">
              <a:defRPr sz="3200" b="1" cap="all">
                <a:solidFill>
                  <a:schemeClr val="bg1"/>
                </a:solidFill>
              </a:defRPr>
            </a:lvl1pPr>
          </a:lstStyle>
          <a:p>
            <a:r>
              <a:rPr lang="en-US" dirty="0" smtClean="0"/>
              <a:t>Click to edit Master</a:t>
            </a:r>
            <a:br>
              <a:rPr lang="en-US" dirty="0" smtClean="0"/>
            </a:br>
            <a:r>
              <a:rPr lang="en-US" dirty="0" smtClean="0"/>
              <a:t>title style</a:t>
            </a:r>
            <a:endParaRPr lang="en-AU" dirty="0"/>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6" name="Picture 5" descr="ACTGov_EPD_inline_Rev.png"/>
          <p:cNvPicPr>
            <a:picLocks noChangeAspect="1"/>
          </p:cNvPicPr>
          <p:nvPr userDrawn="1"/>
        </p:nvPicPr>
        <p:blipFill>
          <a:blip r:embed="rId3" cstate="print"/>
          <a:stretch>
            <a:fillRect/>
          </a:stretch>
        </p:blipFill>
        <p:spPr>
          <a:xfrm>
            <a:off x="755576" y="620688"/>
            <a:ext cx="1736825" cy="884867"/>
          </a:xfrm>
          <a:prstGeom prst="rect">
            <a:avLst/>
          </a:prstGeom>
        </p:spPr>
      </p:pic>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userDrawn="1">
  <p:cSld name="1_Title Slide">
    <p:spTree>
      <p:nvGrpSpPr>
        <p:cNvPr id="1" name=""/>
        <p:cNvGrpSpPr/>
        <p:nvPr/>
      </p:nvGrpSpPr>
      <p:grpSpPr>
        <a:xfrm>
          <a:off x="0" y="0"/>
          <a:ext cx="0" cy="0"/>
          <a:chOff x="0" y="0"/>
          <a:chExt cx="0" cy="0"/>
        </a:xfrm>
      </p:grpSpPr>
      <p:pic>
        <p:nvPicPr>
          <p:cNvPr id="10" name="Picture 9" descr="CBR-Branding_2.png"/>
          <p:cNvPicPr>
            <a:picLocks noChangeAspect="1"/>
          </p:cNvPicPr>
          <p:nvPr userDrawn="1"/>
        </p:nvPicPr>
        <p:blipFill>
          <a:blip r:embed="rId2" cstate="print"/>
          <a:srcRect b="6615"/>
          <a:stretch>
            <a:fillRect/>
          </a:stretch>
        </p:blipFill>
        <p:spPr>
          <a:xfrm>
            <a:off x="0" y="-1"/>
            <a:ext cx="9144000" cy="6858001"/>
          </a:xfrm>
          <a:prstGeom prst="rect">
            <a:avLst/>
          </a:prstGeom>
        </p:spPr>
      </p:pic>
      <p:sp>
        <p:nvSpPr>
          <p:cNvPr id="2" name="Title 1"/>
          <p:cNvSpPr>
            <a:spLocks noGrp="1"/>
          </p:cNvSpPr>
          <p:nvPr>
            <p:ph type="ctrTitle" hasCustomPrompt="1"/>
          </p:nvPr>
        </p:nvSpPr>
        <p:spPr>
          <a:xfrm>
            <a:off x="685800" y="1844824"/>
            <a:ext cx="4894312" cy="1470025"/>
          </a:xfrm>
        </p:spPr>
        <p:txBody>
          <a:bodyPr anchor="t">
            <a:normAutofit/>
          </a:bodyPr>
          <a:lstStyle>
            <a:lvl1pPr algn="l">
              <a:defRPr sz="3200" b="1" spc="-150" baseline="0">
                <a:solidFill>
                  <a:schemeClr val="bg1"/>
                </a:solidFill>
                <a:latin typeface="Arial" pitchFamily="34" charset="0"/>
                <a:ea typeface="Arial Unicode MS" pitchFamily="34" charset="-128"/>
                <a:cs typeface="Arial" pitchFamily="34" charset="0"/>
              </a:defRPr>
            </a:lvl1pPr>
          </a:lstStyle>
          <a:p>
            <a:r>
              <a:rPr lang="en-US" dirty="0" smtClean="0"/>
              <a:t>CLICK TO EDIT MASTER TITLE STYLE (ALL CAPS)</a:t>
            </a:r>
            <a:endParaRPr lang="en-AU" dirty="0"/>
          </a:p>
        </p:txBody>
      </p:sp>
      <p:sp>
        <p:nvSpPr>
          <p:cNvPr id="8" name="Title 1"/>
          <p:cNvSpPr txBox="1">
            <a:spLocks/>
          </p:cNvSpPr>
          <p:nvPr userDrawn="1"/>
        </p:nvSpPr>
        <p:spPr>
          <a:xfrm>
            <a:off x="683568" y="1340768"/>
            <a:ext cx="4894312" cy="504056"/>
          </a:xfrm>
          <a:prstGeom prst="rect">
            <a:avLst/>
          </a:prstGeom>
        </p:spPr>
        <p:txBody>
          <a:bodyPr vert="horz" lIns="91440" tIns="45720" rIns="91440" bIns="45720" rtlCol="0" anchor="b">
            <a:normAutofit/>
          </a:bodyPr>
          <a:lstStyle>
            <a:lvl1pPr algn="l">
              <a:defRPr sz="3200" b="1" baseline="0">
                <a:solidFill>
                  <a:schemeClr val="bg1"/>
                </a:solidFill>
                <a:latin typeface="Arial" pitchFamily="34" charset="0"/>
                <a:ea typeface="Arial Unicode MS" pitchFamily="34" charset="-128"/>
                <a:cs typeface="Arial" pitchFamily="34" charset="0"/>
              </a:defRPr>
            </a:lvl1pPr>
          </a:lstStyle>
          <a:p>
            <a:pPr marL="0" marR="0" lvl="0" indent="0" algn="l" defTabSz="914400" rtl="0" eaLnBrk="1" fontAlgn="auto" latinLnBrk="0" hangingPunct="1">
              <a:lnSpc>
                <a:spcPct val="100000"/>
              </a:lnSpc>
              <a:spcBef>
                <a:spcPct val="0"/>
              </a:spcBef>
              <a:spcAft>
                <a:spcPts val="0"/>
              </a:spcAft>
              <a:buClrTx/>
              <a:buSzTx/>
              <a:buFontTx/>
              <a:buNone/>
              <a:tabLst/>
              <a:defRPr/>
            </a:pPr>
            <a:r>
              <a:rPr kumimoji="0" lang="en-US" sz="2000" b="0" i="0" u="none" strike="noStrike" kern="1200" cap="none" spc="-100" normalizeH="0" baseline="0" noProof="0" dirty="0" smtClean="0">
                <a:ln>
                  <a:noFill/>
                </a:ln>
                <a:solidFill>
                  <a:schemeClr val="bg1"/>
                </a:solidFill>
                <a:effectLst/>
                <a:uLnTx/>
                <a:uFillTx/>
                <a:latin typeface="Arial" pitchFamily="34" charset="0"/>
                <a:ea typeface="Arial Unicode MS" pitchFamily="34" charset="-128"/>
                <a:cs typeface="Arial" pitchFamily="34" charset="0"/>
              </a:rPr>
              <a:t>ACT GOVERNMENT</a:t>
            </a:r>
            <a:endParaRPr kumimoji="0" lang="en-AU" sz="2000" b="0" i="0" u="none" strike="noStrike" kern="1200" cap="none" spc="-100" normalizeH="0" baseline="0" noProof="0" dirty="0" smtClean="0">
              <a:ln>
                <a:noFill/>
              </a:ln>
              <a:solidFill>
                <a:schemeClr val="bg1"/>
              </a:solidFill>
              <a:effectLst/>
              <a:uLnTx/>
              <a:uFillTx/>
              <a:latin typeface="Arial" pitchFamily="34" charset="0"/>
              <a:ea typeface="Arial Unicode MS" pitchFamily="34" charset="-128"/>
              <a:cs typeface="Arial" pitchFamily="34" charset="0"/>
            </a:endParaRPr>
          </a:p>
        </p:txBody>
      </p:sp>
      <p:cxnSp>
        <p:nvCxnSpPr>
          <p:cNvPr id="11" name="Straight Connector 10"/>
          <p:cNvCxnSpPr/>
          <p:nvPr userDrawn="1"/>
        </p:nvCxnSpPr>
        <p:spPr>
          <a:xfrm>
            <a:off x="611560" y="0"/>
            <a:ext cx="1412776" cy="1412776"/>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cxnSp>
        <p:nvCxnSpPr>
          <p:cNvPr id="14" name="Straight Connector 13"/>
          <p:cNvCxnSpPr/>
          <p:nvPr userDrawn="1"/>
        </p:nvCxnSpPr>
        <p:spPr>
          <a:xfrm>
            <a:off x="3923928" y="3312368"/>
            <a:ext cx="3545632" cy="3545632"/>
          </a:xfrm>
          <a:prstGeom prst="line">
            <a:avLst/>
          </a:prstGeom>
          <a:ln w="12700">
            <a:solidFill>
              <a:schemeClr val="bg1"/>
            </a:solidFill>
          </a:ln>
        </p:spPr>
        <p:style>
          <a:lnRef idx="1">
            <a:schemeClr val="accent1"/>
          </a:lnRef>
          <a:fillRef idx="0">
            <a:schemeClr val="accent1"/>
          </a:fillRef>
          <a:effectRef idx="0">
            <a:schemeClr val="accent1"/>
          </a:effectRef>
          <a:fontRef idx="minor">
            <a:schemeClr val="tx1"/>
          </a:fontRef>
        </p:style>
      </p:cxnSp>
      <p:pic>
        <p:nvPicPr>
          <p:cNvPr id="12" name="Picture 11" descr="ACTGov_EPD_inline_Rev.png"/>
          <p:cNvPicPr>
            <a:picLocks noChangeAspect="1"/>
          </p:cNvPicPr>
          <p:nvPr userDrawn="1"/>
        </p:nvPicPr>
        <p:blipFill>
          <a:blip r:embed="rId3" cstate="print"/>
          <a:stretch>
            <a:fillRect/>
          </a:stretch>
        </p:blipFill>
        <p:spPr>
          <a:xfrm>
            <a:off x="755576" y="5517232"/>
            <a:ext cx="1736825" cy="884867"/>
          </a:xfrm>
          <a:prstGeom prst="rect">
            <a:avLst/>
          </a:prstGeom>
        </p:spPr>
      </p:pic>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secHead" preserve="1">
  <p:cSld name="1_Section Header">
    <p:spTree>
      <p:nvGrpSpPr>
        <p:cNvPr id="1" name=""/>
        <p:cNvGrpSpPr/>
        <p:nvPr/>
      </p:nvGrpSpPr>
      <p:grpSpPr>
        <a:xfrm>
          <a:off x="0" y="0"/>
          <a:ext cx="0" cy="0"/>
          <a:chOff x="0" y="0"/>
          <a:chExt cx="0" cy="0"/>
        </a:xfrm>
      </p:grpSpPr>
      <p:pic>
        <p:nvPicPr>
          <p:cNvPr id="6" name="Picture 5" descr="CBR-Branding_2.png"/>
          <p:cNvPicPr>
            <a:picLocks noChangeAspect="1"/>
          </p:cNvPicPr>
          <p:nvPr userDrawn="1"/>
        </p:nvPicPr>
        <p:blipFill>
          <a:blip r:embed="rId2" cstate="print"/>
          <a:srcRect b="6615"/>
          <a:stretch>
            <a:fillRect/>
          </a:stretch>
        </p:blipFill>
        <p:spPr>
          <a:xfrm>
            <a:off x="0" y="-1"/>
            <a:ext cx="9144000" cy="6858001"/>
          </a:xfrm>
          <a:prstGeom prst="rect">
            <a:avLst/>
          </a:prstGeom>
        </p:spPr>
      </p:pic>
      <p:sp>
        <p:nvSpPr>
          <p:cNvPr id="2" name="Title 1"/>
          <p:cNvSpPr>
            <a:spLocks noGrp="1"/>
          </p:cNvSpPr>
          <p:nvPr>
            <p:ph type="title" hasCustomPrompt="1"/>
          </p:nvPr>
        </p:nvSpPr>
        <p:spPr>
          <a:xfrm>
            <a:off x="722313" y="4406900"/>
            <a:ext cx="7772400" cy="1362075"/>
          </a:xfrm>
        </p:spPr>
        <p:txBody>
          <a:bodyPr anchor="t"/>
          <a:lstStyle>
            <a:lvl1pPr algn="l">
              <a:defRPr sz="3200" b="1" cap="all">
                <a:solidFill>
                  <a:schemeClr val="bg1"/>
                </a:solidFill>
              </a:defRPr>
            </a:lvl1pPr>
          </a:lstStyle>
          <a:p>
            <a:r>
              <a:rPr lang="en-US" dirty="0" smtClean="0"/>
              <a:t>Click to edit Master</a:t>
            </a:r>
            <a:br>
              <a:rPr lang="en-US" dirty="0" smtClean="0"/>
            </a:br>
            <a:r>
              <a:rPr lang="en-US" dirty="0" smtClean="0"/>
              <a:t>title style</a:t>
            </a:r>
            <a:endParaRPr lang="en-AU" dirty="0"/>
          </a:p>
        </p:txBody>
      </p:sp>
      <p:sp>
        <p:nvSpPr>
          <p:cNvPr id="3" name="Text Placeholder 2"/>
          <p:cNvSpPr>
            <a:spLocks noGrp="1"/>
          </p:cNvSpPr>
          <p:nvPr>
            <p:ph type="body" idx="1" hasCustomPrompt="1"/>
          </p:nvPr>
        </p:nvSpPr>
        <p:spPr>
          <a:xfrm>
            <a:off x="722313" y="2906713"/>
            <a:ext cx="7772400" cy="1500187"/>
          </a:xfrm>
        </p:spPr>
        <p:txBody>
          <a:bodyPr anchor="b"/>
          <a:lstStyle>
            <a:lvl1pPr marL="0" indent="0">
              <a:buNone/>
              <a:defRPr sz="20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en-US" dirty="0" smtClean="0"/>
              <a:t>CLICK TO EDIT MASTER TEXT STYLES</a:t>
            </a:r>
          </a:p>
        </p:txBody>
      </p:sp>
      <p:pic>
        <p:nvPicPr>
          <p:cNvPr id="7" name="Picture 6" descr="ACTGov_EPD_inline_Rev.png"/>
          <p:cNvPicPr>
            <a:picLocks noChangeAspect="1"/>
          </p:cNvPicPr>
          <p:nvPr userDrawn="1"/>
        </p:nvPicPr>
        <p:blipFill>
          <a:blip r:embed="rId3" cstate="print"/>
          <a:stretch>
            <a:fillRect/>
          </a:stretch>
        </p:blipFill>
        <p:spPr>
          <a:xfrm>
            <a:off x="755576" y="620688"/>
            <a:ext cx="1736825" cy="884867"/>
          </a:xfrm>
          <a:prstGeom prst="rect">
            <a:avLst/>
          </a:prstGeom>
        </p:spPr>
      </p:pic>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hasCustomPrompt="1"/>
          </p:nvPr>
        </p:nvSpPr>
        <p:spPr/>
        <p:txBody>
          <a:bodyPr/>
          <a:lstStyle/>
          <a:p>
            <a:r>
              <a:rPr lang="en-US" dirty="0" smtClean="0"/>
              <a:t>CLICK TO EDIT MASTER TITLE STYLE</a:t>
            </a:r>
            <a:endParaRPr lang="en-AU" dirty="0"/>
          </a:p>
        </p:txBody>
      </p:sp>
      <p:sp>
        <p:nvSpPr>
          <p:cNvPr id="3" name="Content Placeholder 2"/>
          <p:cNvSpPr>
            <a:spLocks noGrp="1"/>
          </p:cNvSpPr>
          <p:nvPr>
            <p:ph idx="1"/>
          </p:nvPr>
        </p:nvSpPr>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cxnSp>
        <p:nvCxnSpPr>
          <p:cNvPr id="4" name="Straight Connector 3"/>
          <p:cNvCxnSpPr/>
          <p:nvPr userDrawn="1"/>
        </p:nvCxnSpPr>
        <p:spPr>
          <a:xfrm>
            <a:off x="467544" y="980728"/>
            <a:ext cx="8208912" cy="0"/>
          </a:xfrm>
          <a:prstGeom prst="line">
            <a:avLst/>
          </a:prstGeom>
          <a:ln>
            <a:solidFill>
              <a:srgbClr val="7030A0"/>
            </a:solidFill>
          </a:ln>
        </p:spPr>
        <p:style>
          <a:lnRef idx="1">
            <a:schemeClr val="accent1"/>
          </a:lnRef>
          <a:fillRef idx="0">
            <a:schemeClr val="accent1"/>
          </a:fillRef>
          <a:effectRef idx="0">
            <a:schemeClr val="accent1"/>
          </a:effectRef>
          <a:fontRef idx="minor">
            <a:schemeClr val="tx1"/>
          </a:fontRef>
        </p:style>
      </p:cxn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preserve="1" userDrawn="1">
  <p:cSld name="Picture_in shape">
    <p:spTree>
      <p:nvGrpSpPr>
        <p:cNvPr id="1" name=""/>
        <p:cNvGrpSpPr/>
        <p:nvPr/>
      </p:nvGrpSpPr>
      <p:grpSpPr>
        <a:xfrm>
          <a:off x="0" y="0"/>
          <a:ext cx="0" cy="0"/>
          <a:chOff x="0" y="0"/>
          <a:chExt cx="0" cy="0"/>
        </a:xfrm>
      </p:grpSpPr>
      <p:sp>
        <p:nvSpPr>
          <p:cNvPr id="6" name="Content Placeholder 2"/>
          <p:cNvSpPr>
            <a:spLocks noGrp="1"/>
          </p:cNvSpPr>
          <p:nvPr>
            <p:ph idx="10"/>
          </p:nvPr>
        </p:nvSpPr>
        <p:spPr>
          <a:xfrm>
            <a:off x="457200" y="1196753"/>
            <a:ext cx="4474840" cy="4608512"/>
          </a:xfrm>
        </p:spPr>
        <p:txBody>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sp>
        <p:nvSpPr>
          <p:cNvPr id="11" name="Freeform 10"/>
          <p:cNvSpPr/>
          <p:nvPr userDrawn="1"/>
        </p:nvSpPr>
        <p:spPr>
          <a:xfrm rot="13564843">
            <a:off x="5320539" y="4762632"/>
            <a:ext cx="375056" cy="446585"/>
          </a:xfrm>
          <a:custGeom>
            <a:avLst/>
            <a:gdLst>
              <a:gd name="connsiteX0" fmla="*/ 0 w 360040"/>
              <a:gd name="connsiteY0" fmla="*/ 576064 h 576064"/>
              <a:gd name="connsiteX1" fmla="*/ 180020 w 360040"/>
              <a:gd name="connsiteY1" fmla="*/ 0 h 576064"/>
              <a:gd name="connsiteX2" fmla="*/ 360040 w 360040"/>
              <a:gd name="connsiteY2" fmla="*/ 576064 h 576064"/>
              <a:gd name="connsiteX3" fmla="*/ 0 w 360040"/>
              <a:gd name="connsiteY3" fmla="*/ 576064 h 576064"/>
            </a:gdLst>
            <a:ahLst/>
            <a:cxnLst>
              <a:cxn ang="0">
                <a:pos x="connsiteX0" y="connsiteY0"/>
              </a:cxn>
              <a:cxn ang="0">
                <a:pos x="connsiteX1" y="connsiteY1"/>
              </a:cxn>
              <a:cxn ang="0">
                <a:pos x="connsiteX2" y="connsiteY2"/>
              </a:cxn>
              <a:cxn ang="0">
                <a:pos x="connsiteX3" y="connsiteY3"/>
              </a:cxn>
            </a:cxnLst>
            <a:rect l="l" t="t" r="r" b="b"/>
            <a:pathLst>
              <a:path w="360040" h="576064">
                <a:moveTo>
                  <a:pt x="0" y="576064"/>
                </a:moveTo>
                <a:lnTo>
                  <a:pt x="180020" y="0"/>
                </a:lnTo>
                <a:lnTo>
                  <a:pt x="360040" y="576064"/>
                </a:lnTo>
                <a:lnTo>
                  <a:pt x="0" y="576064"/>
                </a:lnTo>
                <a:close/>
              </a:path>
            </a:pathLst>
          </a:custGeom>
          <a:solidFill>
            <a:schemeClr val="bg1">
              <a:lumMod val="6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3" name="Picture Placeholder 2"/>
          <p:cNvSpPr>
            <a:spLocks noGrp="1" noChangeAspect="1"/>
          </p:cNvSpPr>
          <p:nvPr>
            <p:ph type="pic" idx="1"/>
          </p:nvPr>
        </p:nvSpPr>
        <p:spPr>
          <a:xfrm>
            <a:off x="5076056" y="1196752"/>
            <a:ext cx="4320000" cy="4320000"/>
          </a:xfrm>
          <a:prstGeom prst="ellipse">
            <a:avLst/>
          </a:prstGeom>
          <a:ln>
            <a:solidFill>
              <a:schemeClr val="bg1">
                <a:lumMod val="75000"/>
              </a:schemeClr>
            </a:solidFill>
          </a:ln>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dirty="0"/>
          </a:p>
        </p:txBody>
      </p:sp>
      <p:sp>
        <p:nvSpPr>
          <p:cNvPr id="12" name="Title 1"/>
          <p:cNvSpPr>
            <a:spLocks noGrp="1"/>
          </p:cNvSpPr>
          <p:nvPr>
            <p:ph type="title" hasCustomPrompt="1"/>
          </p:nvPr>
        </p:nvSpPr>
        <p:spPr>
          <a:xfrm>
            <a:off x="457200" y="274638"/>
            <a:ext cx="8229600" cy="706090"/>
          </a:xfrm>
        </p:spPr>
        <p:txBody>
          <a:bodyPr/>
          <a:lstStyle/>
          <a:p>
            <a:r>
              <a:rPr lang="en-US" dirty="0" smtClean="0"/>
              <a:t>CLICK TO EDIT MASTER TITLE STYLE</a:t>
            </a:r>
            <a:endParaRPr lang="en-AU"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preserve="1" userDrawn="1">
  <p:cSld name="Picture with Caption">
    <p:spTree>
      <p:nvGrpSpPr>
        <p:cNvPr id="1" name=""/>
        <p:cNvGrpSpPr/>
        <p:nvPr/>
      </p:nvGrpSpPr>
      <p:grpSpPr>
        <a:xfrm>
          <a:off x="0" y="0"/>
          <a:ext cx="0" cy="0"/>
          <a:chOff x="0" y="0"/>
          <a:chExt cx="0" cy="0"/>
        </a:xfrm>
      </p:grpSpPr>
      <p:sp>
        <p:nvSpPr>
          <p:cNvPr id="2" name="Title 1"/>
          <p:cNvSpPr>
            <a:spLocks noGrp="1"/>
          </p:cNvSpPr>
          <p:nvPr>
            <p:ph type="title" hasCustomPrompt="1"/>
          </p:nvPr>
        </p:nvSpPr>
        <p:spPr>
          <a:xfrm>
            <a:off x="1792288" y="4800600"/>
            <a:ext cx="5486400" cy="566738"/>
          </a:xfrm>
        </p:spPr>
        <p:txBody>
          <a:bodyPr anchor="b"/>
          <a:lstStyle>
            <a:lvl1pPr algn="l">
              <a:defRPr sz="1400" b="0" spc="0">
                <a:solidFill>
                  <a:schemeClr val="tx1">
                    <a:lumMod val="75000"/>
                    <a:lumOff val="25000"/>
                  </a:schemeClr>
                </a:solidFill>
                <a:latin typeface="+mn-lt"/>
              </a:defRPr>
            </a:lvl1pPr>
          </a:lstStyle>
          <a:p>
            <a:r>
              <a:rPr lang="en-US" dirty="0" smtClean="0"/>
              <a:t>CLICK TO EDIT MASTER TITLE STYLE</a:t>
            </a:r>
            <a:endParaRPr lang="en-AU" dirty="0"/>
          </a:p>
        </p:txBody>
      </p:sp>
      <p:sp>
        <p:nvSpPr>
          <p:cNvPr id="3" name="Picture Placeholder 2"/>
          <p:cNvSpPr>
            <a:spLocks noGrp="1"/>
          </p:cNvSpPr>
          <p:nvPr>
            <p:ph type="pic" idx="1"/>
          </p:nvPr>
        </p:nvSpPr>
        <p:spPr>
          <a:xfrm>
            <a:off x="1792288" y="612775"/>
            <a:ext cx="5486400" cy="4114800"/>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en-AU"/>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image" Target="../media/image2.png"/><Relationship Id="rId2" Type="http://schemas.openxmlformats.org/officeDocument/2006/relationships/slideLayout" Target="../slideLayouts/slideLayout2.xml"/><Relationship Id="rId16" Type="http://schemas.openxmlformats.org/officeDocument/2006/relationships/image" Target="../media/image1.png"/><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theme" Target="../theme/theme1.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BR-Branding_4.png"/>
          <p:cNvPicPr>
            <a:picLocks noChangeAspect="1"/>
          </p:cNvPicPr>
          <p:nvPr userDrawn="1"/>
        </p:nvPicPr>
        <p:blipFill>
          <a:blip r:embed="rId16" cstate="print">
            <a:lum bright="6000"/>
          </a:blip>
          <a:srcRect t="6615"/>
          <a:stretch>
            <a:fillRect/>
          </a:stretch>
        </p:blipFill>
        <p:spPr>
          <a:xfrm>
            <a:off x="0" y="0"/>
            <a:ext cx="9144000" cy="6858000"/>
          </a:xfrm>
          <a:prstGeom prst="rect">
            <a:avLst/>
          </a:prstGeom>
        </p:spPr>
      </p:pic>
      <p:sp>
        <p:nvSpPr>
          <p:cNvPr id="5" name="Rectangle 4"/>
          <p:cNvSpPr/>
          <p:nvPr userDrawn="1"/>
        </p:nvSpPr>
        <p:spPr>
          <a:xfrm>
            <a:off x="-180528" y="6021288"/>
            <a:ext cx="9577064" cy="648072"/>
          </a:xfrm>
          <a:prstGeom prst="rect">
            <a:avLst/>
          </a:prstGeom>
          <a:solidFill>
            <a:schemeClr val="tx1">
              <a:lumMod val="65000"/>
              <a:lumOff val="35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AU"/>
          </a:p>
        </p:txBody>
      </p:sp>
      <p:sp>
        <p:nvSpPr>
          <p:cNvPr id="2" name="Title Placeholder 1"/>
          <p:cNvSpPr>
            <a:spLocks noGrp="1"/>
          </p:cNvSpPr>
          <p:nvPr>
            <p:ph type="title"/>
          </p:nvPr>
        </p:nvSpPr>
        <p:spPr>
          <a:xfrm>
            <a:off x="457200" y="274638"/>
            <a:ext cx="8229600" cy="706090"/>
          </a:xfrm>
          <a:prstGeom prst="rect">
            <a:avLst/>
          </a:prstGeom>
          <a:ln>
            <a:noFill/>
          </a:ln>
        </p:spPr>
        <p:txBody>
          <a:bodyPr vert="horz" lIns="91440" tIns="45720" rIns="91440" bIns="45720" rtlCol="0" anchor="b">
            <a:noAutofit/>
          </a:bodyPr>
          <a:lstStyle/>
          <a:p>
            <a:r>
              <a:rPr lang="en-US" dirty="0" smtClean="0"/>
              <a:t>CLICK TO EDIT MASTER TITLE STYLE</a:t>
            </a:r>
            <a:endParaRPr lang="en-AU" dirty="0"/>
          </a:p>
        </p:txBody>
      </p:sp>
      <p:sp>
        <p:nvSpPr>
          <p:cNvPr id="3" name="Text Placeholder 2"/>
          <p:cNvSpPr>
            <a:spLocks noGrp="1"/>
          </p:cNvSpPr>
          <p:nvPr>
            <p:ph type="body" idx="1"/>
          </p:nvPr>
        </p:nvSpPr>
        <p:spPr>
          <a:xfrm>
            <a:off x="457200" y="1196753"/>
            <a:ext cx="8229600" cy="4608512"/>
          </a:xfrm>
          <a:prstGeom prst="rect">
            <a:avLst/>
          </a:prstGeom>
        </p:spPr>
        <p:txBody>
          <a:bodyPr vert="horz" lIns="91440" tIns="45720" rIns="91440" bIns="45720" rtlCol="0">
            <a:normAutofit/>
          </a:bodyPr>
          <a:lstStyle/>
          <a:p>
            <a:pPr lvl="0"/>
            <a:r>
              <a:rPr lang="en-US" dirty="0" smtClean="0"/>
              <a:t>Click to edit Master text styles</a:t>
            </a:r>
          </a:p>
          <a:p>
            <a:pPr lvl="1"/>
            <a:r>
              <a:rPr lang="en-US" dirty="0" smtClean="0"/>
              <a:t>Second level</a:t>
            </a:r>
          </a:p>
          <a:p>
            <a:pPr lvl="2"/>
            <a:r>
              <a:rPr lang="en-US" dirty="0" smtClean="0"/>
              <a:t>Third level</a:t>
            </a:r>
          </a:p>
          <a:p>
            <a:pPr lvl="3"/>
            <a:r>
              <a:rPr lang="en-US" dirty="0" smtClean="0"/>
              <a:t>Fourth level</a:t>
            </a:r>
          </a:p>
          <a:p>
            <a:pPr lvl="4"/>
            <a:r>
              <a:rPr lang="en-US" dirty="0" smtClean="0"/>
              <a:t>Fifth level</a:t>
            </a:r>
            <a:endParaRPr lang="en-AU" dirty="0"/>
          </a:p>
        </p:txBody>
      </p:sp>
      <p:pic>
        <p:nvPicPr>
          <p:cNvPr id="6" name="Picture 5" descr="ACTGov_EPD_inline_Rev.png"/>
          <p:cNvPicPr>
            <a:picLocks noChangeAspect="1"/>
          </p:cNvPicPr>
          <p:nvPr userDrawn="1"/>
        </p:nvPicPr>
        <p:blipFill>
          <a:blip r:embed="rId17" cstate="print"/>
          <a:stretch>
            <a:fillRect/>
          </a:stretch>
        </p:blipFill>
        <p:spPr>
          <a:xfrm>
            <a:off x="7884368" y="6128618"/>
            <a:ext cx="792088" cy="403548"/>
          </a:xfrm>
          <a:prstGeom prst="rect">
            <a:avLst/>
          </a:prstGeom>
        </p:spPr>
      </p:pic>
    </p:spTree>
  </p:cSld>
  <p:clrMap bg1="lt1" tx1="dk1" bg2="lt2" tx2="dk2" accent1="accent1" accent2="accent2" accent3="accent3" accent4="accent4" accent5="accent5" accent6="accent6" hlink="hlink" folHlink="folHlink"/>
  <p:sldLayoutIdLst>
    <p:sldLayoutId id="2147483661" r:id="rId1"/>
    <p:sldLayoutId id="2147483663" r:id="rId2"/>
    <p:sldLayoutId id="2147483649" r:id="rId3"/>
    <p:sldLayoutId id="2147483651" r:id="rId4"/>
    <p:sldLayoutId id="2147483660" r:id="rId5"/>
    <p:sldLayoutId id="2147483662" r:id="rId6"/>
    <p:sldLayoutId id="2147483650" r:id="rId7"/>
    <p:sldLayoutId id="2147483665" r:id="rId8"/>
    <p:sldLayoutId id="2147483657" r:id="rId9"/>
    <p:sldLayoutId id="2147483664" r:id="rId10"/>
    <p:sldLayoutId id="2147483652" r:id="rId11"/>
    <p:sldLayoutId id="2147483653" r:id="rId12"/>
    <p:sldLayoutId id="2147483656" r:id="rId13"/>
    <p:sldLayoutId id="2147483654" r:id="rId14"/>
  </p:sldLayoutIdLst>
  <p:txStyles>
    <p:titleStyle>
      <a:lvl1pPr algn="l" defTabSz="914400" rtl="0" eaLnBrk="1" latinLnBrk="0" hangingPunct="1">
        <a:spcBef>
          <a:spcPct val="0"/>
        </a:spcBef>
        <a:buNone/>
        <a:defRPr sz="2400" b="0" kern="1200" spc="0">
          <a:solidFill>
            <a:srgbClr val="592D8C"/>
          </a:solidFill>
          <a:latin typeface="Arial" pitchFamily="34" charset="0"/>
          <a:ea typeface="+mj-ea"/>
          <a:cs typeface="Arial" pitchFamily="34" charset="0"/>
        </a:defRPr>
      </a:lvl1pPr>
    </p:titleStyle>
    <p:bodyStyle>
      <a:lvl1pPr marL="342900" indent="-342900" algn="l" defTabSz="914400" rtl="0" eaLnBrk="1" latinLnBrk="0" hangingPunct="1">
        <a:spcBef>
          <a:spcPct val="20000"/>
        </a:spcBef>
        <a:buFont typeface="Arial" pitchFamily="34" charset="0"/>
        <a:buChar char="•"/>
        <a:defRPr sz="2400" kern="1200">
          <a:solidFill>
            <a:schemeClr val="tx1">
              <a:lumMod val="85000"/>
              <a:lumOff val="15000"/>
            </a:schemeClr>
          </a:solidFill>
          <a:latin typeface="+mn-lt"/>
          <a:ea typeface="+mn-ea"/>
          <a:cs typeface="+mn-cs"/>
        </a:defRPr>
      </a:lvl1pPr>
      <a:lvl2pPr marL="742950" indent="-285750" algn="l" defTabSz="914400" rtl="0" eaLnBrk="1" latinLnBrk="0" hangingPunct="1">
        <a:spcBef>
          <a:spcPct val="20000"/>
        </a:spcBef>
        <a:buFont typeface="Arial" pitchFamily="34" charset="0"/>
        <a:buChar char="–"/>
        <a:defRPr sz="2000" kern="1200">
          <a:solidFill>
            <a:schemeClr val="tx1">
              <a:lumMod val="85000"/>
              <a:lumOff val="15000"/>
            </a:schemeClr>
          </a:solidFill>
          <a:latin typeface="+mn-lt"/>
          <a:ea typeface="+mn-ea"/>
          <a:cs typeface="+mn-cs"/>
        </a:defRPr>
      </a:lvl2pPr>
      <a:lvl3pPr marL="1143000" indent="-228600" algn="l" defTabSz="914400" rtl="0" eaLnBrk="1" latinLnBrk="0" hangingPunct="1">
        <a:spcBef>
          <a:spcPct val="20000"/>
        </a:spcBef>
        <a:buFont typeface="Arial" pitchFamily="34" charset="0"/>
        <a:buChar char="•"/>
        <a:defRPr sz="1800" kern="1200">
          <a:solidFill>
            <a:schemeClr val="tx1">
              <a:lumMod val="85000"/>
              <a:lumOff val="15000"/>
            </a:schemeClr>
          </a:solidFill>
          <a:latin typeface="+mn-lt"/>
          <a:ea typeface="+mn-ea"/>
          <a:cs typeface="+mn-cs"/>
        </a:defRPr>
      </a:lvl3pPr>
      <a:lvl4pPr marL="16002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mn-lt"/>
          <a:ea typeface="+mn-ea"/>
          <a:cs typeface="+mn-cs"/>
        </a:defRPr>
      </a:lvl4pPr>
      <a:lvl5pPr marL="2057400" indent="-228600" algn="l" defTabSz="914400" rtl="0" eaLnBrk="1" latinLnBrk="0" hangingPunct="1">
        <a:spcBef>
          <a:spcPct val="20000"/>
        </a:spcBef>
        <a:buFont typeface="Arial" pitchFamily="34" charset="0"/>
        <a:buChar char="»"/>
        <a:defRPr sz="1600" kern="1200">
          <a:solidFill>
            <a:schemeClr val="tx1">
              <a:lumMod val="85000"/>
              <a:lumOff val="15000"/>
            </a:schemeClr>
          </a:solidFill>
          <a:latin typeface="+mn-lt"/>
          <a:ea typeface="+mn-ea"/>
          <a:cs typeface="+mn-cs"/>
        </a:defRPr>
      </a:lvl5pPr>
      <a:lvl6pPr marL="25146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6pPr>
      <a:lvl7pPr marL="29718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7pPr>
      <a:lvl8pPr marL="34290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8pPr>
      <a:lvl9pPr marL="3886200" indent="-228600" algn="l" defTabSz="914400" rtl="0" eaLnBrk="1" latinLnBrk="0" hangingPunct="1">
        <a:spcBef>
          <a:spcPct val="20000"/>
        </a:spcBef>
        <a:buFont typeface="Arial" pitchFamily="34" charset="0"/>
        <a:buChar char="•"/>
        <a:defRPr sz="20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2" Type="http://schemas.openxmlformats.org/officeDocument/2006/relationships/notesSlide" Target="../notesSlides/notesSlide10.xml"/><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2" Type="http://schemas.openxmlformats.org/officeDocument/2006/relationships/notesSlide" Target="../notesSlides/notesSlide11.xml"/><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2" Type="http://schemas.openxmlformats.org/officeDocument/2006/relationships/notesSlide" Target="../notesSlides/notesSlide12.xml"/><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3" Type="http://schemas.openxmlformats.org/officeDocument/2006/relationships/image" Target="../media/image7.png"/><Relationship Id="rId2" Type="http://schemas.openxmlformats.org/officeDocument/2006/relationships/notesSlide" Target="../notesSlides/notesSlide13.xml"/><Relationship Id="rId1" Type="http://schemas.openxmlformats.org/officeDocument/2006/relationships/slideLayout" Target="../slideLayouts/slideLayout2.xml"/><Relationship Id="rId5" Type="http://schemas.openxmlformats.org/officeDocument/2006/relationships/image" Target="../media/image9.png"/><Relationship Id="rId4" Type="http://schemas.openxmlformats.org/officeDocument/2006/relationships/image" Target="../media/image8.png"/></Relationships>
</file>

<file path=ppt/slides/_rels/slide2.xml.rels><?xml version="1.0" encoding="UTF-8" standalone="yes"?>
<Relationships xmlns="http://schemas.openxmlformats.org/package/2006/relationships"><Relationship Id="rId2" Type="http://schemas.openxmlformats.org/officeDocument/2006/relationships/notesSlide" Target="../notesSlides/notesSlide2.xml"/><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2" Type="http://schemas.openxmlformats.org/officeDocument/2006/relationships/notesSlide" Target="../notesSlides/notesSlide3.xml"/><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4.xml"/><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notesSlide" Target="../notesSlides/notesSlide5.xml"/><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2" Type="http://schemas.openxmlformats.org/officeDocument/2006/relationships/notesSlide" Target="../notesSlides/notesSlide6.xml"/><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2" Type="http://schemas.openxmlformats.org/officeDocument/2006/relationships/notesSlide" Target="../notesSlides/notesSlide7.xml"/><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2" Type="http://schemas.openxmlformats.org/officeDocument/2006/relationships/notesSlide" Target="../notesSlides/notesSlide8.xml"/><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notesSlide" Target="../notesSlides/notesSlide9.xml"/><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Title 5"/>
          <p:cNvSpPr>
            <a:spLocks noGrp="1"/>
          </p:cNvSpPr>
          <p:nvPr>
            <p:ph type="ctrTitle"/>
          </p:nvPr>
        </p:nvSpPr>
        <p:spPr>
          <a:xfrm>
            <a:off x="1187624" y="1988840"/>
            <a:ext cx="6192688" cy="1470025"/>
          </a:xfrm>
        </p:spPr>
        <p:txBody>
          <a:bodyPr>
            <a:noAutofit/>
          </a:bodyPr>
          <a:lstStyle/>
          <a:p>
            <a:r>
              <a:rPr lang="en-AU" sz="4000" dirty="0" smtClean="0"/>
              <a:t>Future Skills for Future Jobs Grants Program</a:t>
            </a:r>
            <a:endParaRPr lang="en-AU" sz="4000" dirty="0"/>
          </a:p>
        </p:txBody>
      </p:sp>
    </p:spTree>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27584" y="1556793"/>
            <a:ext cx="7772400" cy="576063"/>
          </a:xfrm>
        </p:spPr>
        <p:txBody>
          <a:bodyPr>
            <a:normAutofit lnSpcReduction="10000"/>
          </a:bodyPr>
          <a:lstStyle/>
          <a:p>
            <a:r>
              <a:rPr lang="en-AU" sz="3200" b="1" dirty="0" smtClean="0">
                <a:latin typeface="Arial" panose="020B0604020202020204" pitchFamily="34" charset="0"/>
                <a:cs typeface="Arial" panose="020B0604020202020204" pitchFamily="34" charset="0"/>
              </a:rPr>
              <a:t>EVALUATION CRITERIA</a:t>
            </a:r>
            <a:endParaRPr lang="en-AU" sz="3200" b="1" dirty="0">
              <a:latin typeface="Arial" panose="020B0604020202020204" pitchFamily="34" charset="0"/>
              <a:cs typeface="Arial" panose="020B0604020202020204" pitchFamily="34" charset="0"/>
            </a:endParaRPr>
          </a:p>
        </p:txBody>
      </p:sp>
      <p:sp>
        <p:nvSpPr>
          <p:cNvPr id="4" name="TextBox 3"/>
          <p:cNvSpPr txBox="1"/>
          <p:nvPr/>
        </p:nvSpPr>
        <p:spPr>
          <a:xfrm>
            <a:off x="825699" y="2120677"/>
            <a:ext cx="7772400" cy="5078313"/>
          </a:xfrm>
          <a:prstGeom prst="rect">
            <a:avLst/>
          </a:prstGeom>
          <a:noFill/>
        </p:spPr>
        <p:txBody>
          <a:bodyPr wrap="square" rtlCol="0">
            <a:spAutoFit/>
          </a:bodyPr>
          <a:lstStyle/>
          <a:p>
            <a:r>
              <a:rPr lang="en-AU" b="1" dirty="0" smtClean="0">
                <a:solidFill>
                  <a:schemeClr val="bg1"/>
                </a:solidFill>
                <a:latin typeface="Arial" panose="020B0604020202020204" pitchFamily="34" charset="0"/>
                <a:cs typeface="Arial" panose="020B0604020202020204" pitchFamily="34" charset="0"/>
              </a:rPr>
              <a:t>Organisation Effectiveness</a:t>
            </a:r>
          </a:p>
          <a:p>
            <a:endParaRPr lang="en-AU" b="1" dirty="0" smtClean="0">
              <a:solidFill>
                <a:schemeClr val="bg1"/>
              </a:solidFill>
              <a:latin typeface="Arial" panose="020B0604020202020204" pitchFamily="34" charset="0"/>
              <a:cs typeface="Arial" panose="020B0604020202020204" pitchFamily="34" charset="0"/>
            </a:endParaRPr>
          </a:p>
          <a:p>
            <a:pPr marL="342900" indent="-342900">
              <a:buFont typeface="+mj-lt"/>
              <a:buAutoNum type="arabicPeriod"/>
            </a:pPr>
            <a:r>
              <a:rPr lang="en-AU" dirty="0">
                <a:solidFill>
                  <a:schemeClr val="bg1"/>
                </a:solidFill>
                <a:latin typeface="Arial" panose="020B0604020202020204" pitchFamily="34" charset="0"/>
                <a:cs typeface="Arial" panose="020B0604020202020204" pitchFamily="34" charset="0"/>
              </a:rPr>
              <a:t>Understanding of the industry sector and current and future workforce </a:t>
            </a:r>
            <a:r>
              <a:rPr lang="en-AU" dirty="0" smtClean="0">
                <a:solidFill>
                  <a:schemeClr val="bg1"/>
                </a:solidFill>
                <a:latin typeface="Arial" panose="020B0604020202020204" pitchFamily="34" charset="0"/>
                <a:cs typeface="Arial" panose="020B0604020202020204" pitchFamily="34" charset="0"/>
              </a:rPr>
              <a:t>needs</a:t>
            </a:r>
          </a:p>
          <a:p>
            <a:pPr marL="342900" indent="-342900">
              <a:buFont typeface="+mj-lt"/>
              <a:buAutoNum type="arabicPeriod"/>
            </a:pPr>
            <a:r>
              <a:rPr lang="en-AU" dirty="0" smtClean="0">
                <a:solidFill>
                  <a:schemeClr val="bg1"/>
                </a:solidFill>
                <a:latin typeface="Arial" panose="020B0604020202020204" pitchFamily="34" charset="0"/>
                <a:cs typeface="Arial" panose="020B0604020202020204" pitchFamily="34" charset="0"/>
              </a:rPr>
              <a:t>Understanding </a:t>
            </a:r>
            <a:r>
              <a:rPr lang="en-AU" dirty="0">
                <a:solidFill>
                  <a:schemeClr val="bg1"/>
                </a:solidFill>
                <a:latin typeface="Arial" panose="020B0604020202020204" pitchFamily="34" charset="0"/>
                <a:cs typeface="Arial" panose="020B0604020202020204" pitchFamily="34" charset="0"/>
              </a:rPr>
              <a:t>of the issues and factors impacting Australian Apprenticeship commencements within the industry locally and, if relevant, </a:t>
            </a:r>
            <a:r>
              <a:rPr lang="en-AU" dirty="0" smtClean="0">
                <a:solidFill>
                  <a:schemeClr val="bg1"/>
                </a:solidFill>
                <a:latin typeface="Arial" panose="020B0604020202020204" pitchFamily="34" charset="0"/>
                <a:cs typeface="Arial" panose="020B0604020202020204" pitchFamily="34" charset="0"/>
              </a:rPr>
              <a:t>nationally</a:t>
            </a:r>
          </a:p>
          <a:p>
            <a:pPr marL="342900" indent="-342900">
              <a:buFont typeface="+mj-lt"/>
              <a:buAutoNum type="arabicPeriod"/>
            </a:pPr>
            <a:r>
              <a:rPr lang="en-AU" dirty="0" smtClean="0">
                <a:solidFill>
                  <a:schemeClr val="bg1"/>
                </a:solidFill>
                <a:latin typeface="Arial" panose="020B0604020202020204" pitchFamily="34" charset="0"/>
                <a:cs typeface="Arial" panose="020B0604020202020204" pitchFamily="34" charset="0"/>
              </a:rPr>
              <a:t>A </a:t>
            </a:r>
            <a:r>
              <a:rPr lang="en-AU" dirty="0">
                <a:solidFill>
                  <a:schemeClr val="bg1"/>
                </a:solidFill>
                <a:latin typeface="Arial" panose="020B0604020202020204" pitchFamily="34" charset="0"/>
                <a:cs typeface="Arial" panose="020B0604020202020204" pitchFamily="34" charset="0"/>
              </a:rPr>
              <a:t>demonstrated capacity to engage with the target groups and build a collaborative approach with Skills Canberra and other </a:t>
            </a:r>
            <a:r>
              <a:rPr lang="en-AU" dirty="0" smtClean="0">
                <a:solidFill>
                  <a:schemeClr val="bg1"/>
                </a:solidFill>
                <a:latin typeface="Arial" panose="020B0604020202020204" pitchFamily="34" charset="0"/>
                <a:cs typeface="Arial" panose="020B0604020202020204" pitchFamily="34" charset="0"/>
              </a:rPr>
              <a:t>stakeholders</a:t>
            </a:r>
          </a:p>
          <a:p>
            <a:pPr marL="342900" indent="-342900">
              <a:buFont typeface="+mj-lt"/>
              <a:buAutoNum type="arabicPeriod"/>
            </a:pPr>
            <a:r>
              <a:rPr lang="en-AU" dirty="0" smtClean="0">
                <a:solidFill>
                  <a:schemeClr val="bg1"/>
                </a:solidFill>
                <a:latin typeface="Arial" panose="020B0604020202020204" pitchFamily="34" charset="0"/>
                <a:cs typeface="Arial" panose="020B0604020202020204" pitchFamily="34" charset="0"/>
              </a:rPr>
              <a:t>Demonstrated </a:t>
            </a:r>
            <a:r>
              <a:rPr lang="en-AU" dirty="0">
                <a:solidFill>
                  <a:schemeClr val="bg1"/>
                </a:solidFill>
                <a:latin typeface="Arial" panose="020B0604020202020204" pitchFamily="34" charset="0"/>
                <a:cs typeface="Arial" panose="020B0604020202020204" pitchFamily="34" charset="0"/>
              </a:rPr>
              <a:t>adherence to the Work Health Safety Act 2011 and applicable </a:t>
            </a:r>
            <a:r>
              <a:rPr lang="en-AU" dirty="0" smtClean="0">
                <a:solidFill>
                  <a:schemeClr val="bg1"/>
                </a:solidFill>
                <a:latin typeface="Arial" panose="020B0604020202020204" pitchFamily="34" charset="0"/>
                <a:cs typeface="Arial" panose="020B0604020202020204" pitchFamily="34" charset="0"/>
              </a:rPr>
              <a:t>regulations</a:t>
            </a:r>
          </a:p>
          <a:p>
            <a:pPr marL="342900" indent="-342900">
              <a:buFont typeface="+mj-lt"/>
              <a:buAutoNum type="arabicPeriod"/>
            </a:pPr>
            <a:r>
              <a:rPr lang="en-AU" dirty="0" smtClean="0">
                <a:solidFill>
                  <a:schemeClr val="bg1"/>
                </a:solidFill>
                <a:latin typeface="Arial" panose="020B0604020202020204" pitchFamily="34" charset="0"/>
                <a:cs typeface="Arial" panose="020B0604020202020204" pitchFamily="34" charset="0"/>
              </a:rPr>
              <a:t>Staff </a:t>
            </a:r>
            <a:r>
              <a:rPr lang="en-AU" dirty="0">
                <a:solidFill>
                  <a:schemeClr val="bg1"/>
                </a:solidFill>
                <a:latin typeface="Arial" panose="020B0604020202020204" pitchFamily="34" charset="0"/>
                <a:cs typeface="Arial" panose="020B0604020202020204" pitchFamily="34" charset="0"/>
              </a:rPr>
              <a:t>capacity and capability to implement the project and specified </a:t>
            </a:r>
            <a:r>
              <a:rPr lang="en-AU" dirty="0" smtClean="0">
                <a:solidFill>
                  <a:schemeClr val="bg1"/>
                </a:solidFill>
                <a:latin typeface="Arial" panose="020B0604020202020204" pitchFamily="34" charset="0"/>
                <a:cs typeface="Arial" panose="020B0604020202020204" pitchFamily="34" charset="0"/>
              </a:rPr>
              <a:t>activities</a:t>
            </a:r>
          </a:p>
          <a:p>
            <a:pPr marL="342900" indent="-342900">
              <a:buFont typeface="+mj-lt"/>
              <a:buAutoNum type="arabicPeriod"/>
            </a:pPr>
            <a:r>
              <a:rPr lang="en-AU" dirty="0" smtClean="0">
                <a:solidFill>
                  <a:schemeClr val="bg1"/>
                </a:solidFill>
                <a:latin typeface="Arial" panose="020B0604020202020204" pitchFamily="34" charset="0"/>
                <a:cs typeface="Arial" panose="020B0604020202020204" pitchFamily="34" charset="0"/>
              </a:rPr>
              <a:t>Demonstrated </a:t>
            </a:r>
            <a:r>
              <a:rPr lang="en-AU" dirty="0">
                <a:solidFill>
                  <a:schemeClr val="bg1"/>
                </a:solidFill>
                <a:latin typeface="Arial" panose="020B0604020202020204" pitchFamily="34" charset="0"/>
                <a:cs typeface="Arial" panose="020B0604020202020204" pitchFamily="34" charset="0"/>
              </a:rPr>
              <a:t>capacity to make financial and/or in-kind contributions towards successfully achieving the objectives and requirements of the </a:t>
            </a:r>
            <a:r>
              <a:rPr lang="en-AU" dirty="0" smtClean="0">
                <a:solidFill>
                  <a:schemeClr val="bg1"/>
                </a:solidFill>
                <a:latin typeface="Arial" panose="020B0604020202020204" pitchFamily="34" charset="0"/>
                <a:cs typeface="Arial" panose="020B0604020202020204" pitchFamily="34" charset="0"/>
              </a:rPr>
              <a:t>project</a:t>
            </a:r>
            <a:endParaRPr lang="en-AU" dirty="0">
              <a:solidFill>
                <a:schemeClr val="bg1"/>
              </a:solidFill>
            </a:endParaRPr>
          </a:p>
          <a:p>
            <a:endParaRPr lang="en-AU" dirty="0" smtClean="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AU"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362702162"/>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27584" y="1556793"/>
            <a:ext cx="7772400" cy="576063"/>
          </a:xfrm>
        </p:spPr>
        <p:txBody>
          <a:bodyPr>
            <a:normAutofit lnSpcReduction="10000"/>
          </a:bodyPr>
          <a:lstStyle/>
          <a:p>
            <a:r>
              <a:rPr lang="en-AU" sz="3200" b="1" dirty="0" smtClean="0">
                <a:latin typeface="Arial" panose="020B0604020202020204" pitchFamily="34" charset="0"/>
                <a:cs typeface="Arial" panose="020B0604020202020204" pitchFamily="34" charset="0"/>
              </a:rPr>
              <a:t>EVALUATION CRITERIA</a:t>
            </a:r>
            <a:endParaRPr lang="en-AU" sz="3200" b="1" dirty="0">
              <a:latin typeface="Arial" panose="020B0604020202020204" pitchFamily="34" charset="0"/>
              <a:cs typeface="Arial" panose="020B0604020202020204" pitchFamily="34" charset="0"/>
            </a:endParaRPr>
          </a:p>
        </p:txBody>
      </p:sp>
      <p:sp>
        <p:nvSpPr>
          <p:cNvPr id="4" name="TextBox 3"/>
          <p:cNvSpPr txBox="1"/>
          <p:nvPr/>
        </p:nvSpPr>
        <p:spPr>
          <a:xfrm>
            <a:off x="825699" y="2120677"/>
            <a:ext cx="7772400" cy="4862870"/>
          </a:xfrm>
          <a:prstGeom prst="rect">
            <a:avLst/>
          </a:prstGeom>
          <a:noFill/>
        </p:spPr>
        <p:txBody>
          <a:bodyPr wrap="square" rtlCol="0">
            <a:spAutoFit/>
          </a:bodyPr>
          <a:lstStyle/>
          <a:p>
            <a:r>
              <a:rPr lang="en-AU" b="1" dirty="0" smtClean="0">
                <a:solidFill>
                  <a:schemeClr val="bg1"/>
                </a:solidFill>
                <a:latin typeface="Arial" panose="020B0604020202020204" pitchFamily="34" charset="0"/>
                <a:cs typeface="Arial" panose="020B0604020202020204" pitchFamily="34" charset="0"/>
              </a:rPr>
              <a:t>Activity Effectiveness</a:t>
            </a:r>
          </a:p>
          <a:p>
            <a:endParaRPr lang="en-AU" b="1" dirty="0" smtClean="0">
              <a:solidFill>
                <a:schemeClr val="bg1"/>
              </a:solidFill>
              <a:latin typeface="Arial" panose="020B0604020202020204" pitchFamily="34" charset="0"/>
              <a:cs typeface="Arial" panose="020B0604020202020204" pitchFamily="34" charset="0"/>
            </a:endParaRPr>
          </a:p>
          <a:p>
            <a:pPr marL="342900" indent="-342900">
              <a:buFont typeface="+mj-lt"/>
              <a:buAutoNum type="arabicPeriod"/>
            </a:pPr>
            <a:r>
              <a:rPr lang="en-AU" sz="1700" dirty="0">
                <a:solidFill>
                  <a:schemeClr val="bg1"/>
                </a:solidFill>
                <a:latin typeface="Arial" panose="020B0604020202020204" pitchFamily="34" charset="0"/>
                <a:cs typeface="Arial" panose="020B0604020202020204" pitchFamily="34" charset="0"/>
              </a:rPr>
              <a:t>Originality and innovation of the proposed activities in addressing program </a:t>
            </a:r>
            <a:r>
              <a:rPr lang="en-AU" sz="1700" dirty="0" smtClean="0">
                <a:solidFill>
                  <a:schemeClr val="bg1"/>
                </a:solidFill>
                <a:latin typeface="Arial" panose="020B0604020202020204" pitchFamily="34" charset="0"/>
                <a:cs typeface="Arial" panose="020B0604020202020204" pitchFamily="34" charset="0"/>
              </a:rPr>
              <a:t>objectives</a:t>
            </a:r>
          </a:p>
          <a:p>
            <a:pPr marL="342900" indent="-342900">
              <a:buFont typeface="+mj-lt"/>
              <a:buAutoNum type="arabicPeriod"/>
            </a:pPr>
            <a:r>
              <a:rPr lang="en-AU" sz="1700" dirty="0" smtClean="0">
                <a:solidFill>
                  <a:schemeClr val="bg1"/>
                </a:solidFill>
                <a:latin typeface="Arial" panose="020B0604020202020204" pitchFamily="34" charset="0"/>
                <a:cs typeface="Arial" panose="020B0604020202020204" pitchFamily="34" charset="0"/>
              </a:rPr>
              <a:t>Evidence </a:t>
            </a:r>
            <a:r>
              <a:rPr lang="en-AU" sz="1700" dirty="0">
                <a:solidFill>
                  <a:schemeClr val="bg1"/>
                </a:solidFill>
                <a:latin typeface="Arial" panose="020B0604020202020204" pitchFamily="34" charset="0"/>
                <a:cs typeface="Arial" panose="020B0604020202020204" pitchFamily="34" charset="0"/>
              </a:rPr>
              <a:t>of factors impacting Australian Apprenticeship commencements in the industry and how this gap can be directly addressed by the proposed </a:t>
            </a:r>
            <a:r>
              <a:rPr lang="en-AU" sz="1700" dirty="0" smtClean="0">
                <a:solidFill>
                  <a:schemeClr val="bg1"/>
                </a:solidFill>
                <a:latin typeface="Arial" panose="020B0604020202020204" pitchFamily="34" charset="0"/>
                <a:cs typeface="Arial" panose="020B0604020202020204" pitchFamily="34" charset="0"/>
              </a:rPr>
              <a:t>activity</a:t>
            </a:r>
          </a:p>
          <a:p>
            <a:pPr marL="342900" indent="-342900">
              <a:buFont typeface="+mj-lt"/>
              <a:buAutoNum type="arabicPeriod"/>
            </a:pPr>
            <a:r>
              <a:rPr lang="en-AU" sz="1700" dirty="0" smtClean="0">
                <a:solidFill>
                  <a:schemeClr val="bg1"/>
                </a:solidFill>
                <a:latin typeface="Arial" panose="020B0604020202020204" pitchFamily="34" charset="0"/>
                <a:cs typeface="Arial" panose="020B0604020202020204" pitchFamily="34" charset="0"/>
              </a:rPr>
              <a:t>Evidence </a:t>
            </a:r>
            <a:r>
              <a:rPr lang="en-AU" sz="1700" dirty="0">
                <a:solidFill>
                  <a:schemeClr val="bg1"/>
                </a:solidFill>
                <a:latin typeface="Arial" panose="020B0604020202020204" pitchFamily="34" charset="0"/>
                <a:cs typeface="Arial" panose="020B0604020202020204" pitchFamily="34" charset="0"/>
              </a:rPr>
              <a:t>supporting the likely effectiveness and sustainability of the proposed methodologies and strategies to address the program </a:t>
            </a:r>
            <a:r>
              <a:rPr lang="en-AU" sz="1700" dirty="0" smtClean="0">
                <a:solidFill>
                  <a:schemeClr val="bg1"/>
                </a:solidFill>
                <a:latin typeface="Arial" panose="020B0604020202020204" pitchFamily="34" charset="0"/>
                <a:cs typeface="Arial" panose="020B0604020202020204" pitchFamily="34" charset="0"/>
              </a:rPr>
              <a:t>objectives</a:t>
            </a:r>
          </a:p>
          <a:p>
            <a:pPr marL="342900" indent="-342900">
              <a:buFont typeface="+mj-lt"/>
              <a:buAutoNum type="arabicPeriod"/>
            </a:pPr>
            <a:r>
              <a:rPr lang="en-AU" sz="1700" dirty="0" smtClean="0">
                <a:solidFill>
                  <a:schemeClr val="bg1"/>
                </a:solidFill>
                <a:latin typeface="Arial" panose="020B0604020202020204" pitchFamily="34" charset="0"/>
                <a:cs typeface="Arial" panose="020B0604020202020204" pitchFamily="34" charset="0"/>
              </a:rPr>
              <a:t>Sound </a:t>
            </a:r>
            <a:r>
              <a:rPr lang="en-AU" sz="1700" dirty="0">
                <a:solidFill>
                  <a:schemeClr val="bg1"/>
                </a:solidFill>
                <a:latin typeface="Arial" panose="020B0604020202020204" pitchFamily="34" charset="0"/>
                <a:cs typeface="Arial" panose="020B0604020202020204" pitchFamily="34" charset="0"/>
              </a:rPr>
              <a:t>strategies to deliver tailored support in relation to identified social and economic inclusion </a:t>
            </a:r>
            <a:r>
              <a:rPr lang="en-AU" sz="1700" dirty="0" smtClean="0">
                <a:solidFill>
                  <a:schemeClr val="bg1"/>
                </a:solidFill>
                <a:latin typeface="Arial" panose="020B0604020202020204" pitchFamily="34" charset="0"/>
                <a:cs typeface="Arial" panose="020B0604020202020204" pitchFamily="34" charset="0"/>
              </a:rPr>
              <a:t>groups</a:t>
            </a:r>
          </a:p>
          <a:p>
            <a:pPr marL="342900" indent="-342900">
              <a:buFont typeface="+mj-lt"/>
              <a:buAutoNum type="arabicPeriod"/>
            </a:pPr>
            <a:r>
              <a:rPr lang="en-AU" sz="1700" dirty="0" smtClean="0">
                <a:solidFill>
                  <a:schemeClr val="bg1"/>
                </a:solidFill>
                <a:latin typeface="Arial" panose="020B0604020202020204" pitchFamily="34" charset="0"/>
                <a:cs typeface="Arial" panose="020B0604020202020204" pitchFamily="34" charset="0"/>
              </a:rPr>
              <a:t>Effective </a:t>
            </a:r>
            <a:r>
              <a:rPr lang="en-AU" sz="1700" dirty="0">
                <a:solidFill>
                  <a:schemeClr val="bg1"/>
                </a:solidFill>
                <a:latin typeface="Arial" panose="020B0604020202020204" pitchFamily="34" charset="0"/>
                <a:cs typeface="Arial" panose="020B0604020202020204" pitchFamily="34" charset="0"/>
              </a:rPr>
              <a:t>communication strategies for promoting activity and sharing outcomes beyond the direct parties </a:t>
            </a:r>
            <a:r>
              <a:rPr lang="en-AU" sz="1700" dirty="0" smtClean="0">
                <a:solidFill>
                  <a:schemeClr val="bg1"/>
                </a:solidFill>
                <a:latin typeface="Arial" panose="020B0604020202020204" pitchFamily="34" charset="0"/>
                <a:cs typeface="Arial" panose="020B0604020202020204" pitchFamily="34" charset="0"/>
              </a:rPr>
              <a:t>involved</a:t>
            </a:r>
          </a:p>
          <a:p>
            <a:pPr marL="342900" indent="-342900">
              <a:buFont typeface="+mj-lt"/>
              <a:buAutoNum type="arabicPeriod"/>
            </a:pPr>
            <a:r>
              <a:rPr lang="en-AU" sz="1700" dirty="0" smtClean="0">
                <a:solidFill>
                  <a:schemeClr val="bg1"/>
                </a:solidFill>
                <a:latin typeface="Arial" panose="020B0604020202020204" pitchFamily="34" charset="0"/>
                <a:cs typeface="Arial" panose="020B0604020202020204" pitchFamily="34" charset="0"/>
              </a:rPr>
              <a:t>Evidence </a:t>
            </a:r>
            <a:r>
              <a:rPr lang="en-AU" sz="1700" dirty="0">
                <a:solidFill>
                  <a:schemeClr val="bg1"/>
                </a:solidFill>
                <a:latin typeface="Arial" panose="020B0604020202020204" pitchFamily="34" charset="0"/>
                <a:cs typeface="Arial" panose="020B0604020202020204" pitchFamily="34" charset="0"/>
              </a:rPr>
              <a:t>that the proposed project design can effectively leverage the applicant organisation’s identified financial and/or in-kind contributions, both during and beyond project </a:t>
            </a:r>
            <a:r>
              <a:rPr lang="en-AU" sz="1700" dirty="0" smtClean="0">
                <a:solidFill>
                  <a:schemeClr val="bg1"/>
                </a:solidFill>
                <a:latin typeface="Arial" panose="020B0604020202020204" pitchFamily="34" charset="0"/>
                <a:cs typeface="Arial" panose="020B0604020202020204" pitchFamily="34" charset="0"/>
              </a:rPr>
              <a:t>implementation</a:t>
            </a:r>
            <a:endParaRPr lang="en-AU" sz="1700" dirty="0">
              <a:solidFill>
                <a:schemeClr val="bg1"/>
              </a:solidFill>
              <a:latin typeface="Arial" panose="020B0604020202020204" pitchFamily="34" charset="0"/>
              <a:cs typeface="Arial" panose="020B0604020202020204" pitchFamily="34" charset="0"/>
            </a:endParaRPr>
          </a:p>
          <a:p>
            <a:endParaRPr lang="en-AU" dirty="0" smtClean="0">
              <a:solidFill>
                <a:schemeClr val="bg1"/>
              </a:solidFill>
              <a:latin typeface="Arial" panose="020B0604020202020204" pitchFamily="34" charset="0"/>
              <a:cs typeface="Arial" panose="020B0604020202020204" pitchFamily="34" charset="0"/>
            </a:endParaRPr>
          </a:p>
          <a:p>
            <a:pPr marL="342900" indent="-342900">
              <a:buFont typeface="Arial" panose="020B0604020202020204" pitchFamily="34" charset="0"/>
              <a:buChar char="•"/>
            </a:pPr>
            <a:endParaRPr lang="en-AU"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815837104"/>
      </p:ext>
    </p:extLst>
  </p:cSld>
  <p:clrMapOvr>
    <a:masterClrMapping/>
  </p:clrMapOvr>
  <p:timing>
    <p:tnLst>
      <p:par>
        <p:cTn id="1" dur="indefinite" restart="never" nodeType="tmRoot"/>
      </p:par>
    </p:tn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27584" y="1556793"/>
            <a:ext cx="7772400" cy="576063"/>
          </a:xfrm>
        </p:spPr>
        <p:txBody>
          <a:bodyPr>
            <a:normAutofit lnSpcReduction="10000"/>
          </a:bodyPr>
          <a:lstStyle/>
          <a:p>
            <a:r>
              <a:rPr lang="en-AU" sz="3200" b="1" dirty="0" smtClean="0">
                <a:latin typeface="Arial" panose="020B0604020202020204" pitchFamily="34" charset="0"/>
                <a:cs typeface="Arial" panose="020B0604020202020204" pitchFamily="34" charset="0"/>
              </a:rPr>
              <a:t>KEY DATES</a:t>
            </a:r>
            <a:endParaRPr lang="en-AU" sz="3200" b="1" dirty="0">
              <a:latin typeface="Arial" panose="020B0604020202020204" pitchFamily="34" charset="0"/>
              <a:cs typeface="Arial" panose="020B0604020202020204" pitchFamily="34" charset="0"/>
            </a:endParaRPr>
          </a:p>
        </p:txBody>
      </p:sp>
      <p:sp>
        <p:nvSpPr>
          <p:cNvPr id="4" name="TextBox 3"/>
          <p:cNvSpPr txBox="1"/>
          <p:nvPr/>
        </p:nvSpPr>
        <p:spPr>
          <a:xfrm>
            <a:off x="829866" y="2132856"/>
            <a:ext cx="7560840" cy="4832092"/>
          </a:xfrm>
          <a:prstGeom prst="rect">
            <a:avLst/>
          </a:prstGeom>
          <a:noFill/>
        </p:spPr>
        <p:txBody>
          <a:bodyPr wrap="square" rtlCol="0">
            <a:spAutoFit/>
          </a:bodyPr>
          <a:lstStyle/>
          <a:p>
            <a:pPr marL="285750" indent="-285750">
              <a:lnSpc>
                <a:spcPct val="150000"/>
              </a:lnSpc>
              <a:buFont typeface="Wingdings" panose="05000000000000000000" pitchFamily="2" charset="2"/>
              <a:buChar char="Ø"/>
            </a:pPr>
            <a:r>
              <a:rPr lang="en-AU" sz="2000" dirty="0">
                <a:solidFill>
                  <a:schemeClr val="bg1"/>
                </a:solidFill>
              </a:rPr>
              <a:t>Program announced and first round of expressions of interest open 27 February 2019</a:t>
            </a:r>
          </a:p>
          <a:p>
            <a:pPr marL="285750" indent="-285750">
              <a:lnSpc>
                <a:spcPct val="150000"/>
              </a:lnSpc>
              <a:buFont typeface="Wingdings" panose="05000000000000000000" pitchFamily="2" charset="2"/>
              <a:buChar char="Ø"/>
            </a:pPr>
            <a:r>
              <a:rPr lang="en-AU" sz="2000" dirty="0">
                <a:solidFill>
                  <a:schemeClr val="bg1"/>
                </a:solidFill>
              </a:rPr>
              <a:t>Information </a:t>
            </a:r>
            <a:r>
              <a:rPr lang="en-AU" sz="2000" dirty="0" smtClean="0">
                <a:solidFill>
                  <a:schemeClr val="bg1"/>
                </a:solidFill>
              </a:rPr>
              <a:t>session held on 12</a:t>
            </a:r>
            <a:r>
              <a:rPr lang="en-AU" sz="2000" dirty="0">
                <a:solidFill>
                  <a:schemeClr val="bg1"/>
                </a:solidFill>
              </a:rPr>
              <a:t> March 2019</a:t>
            </a:r>
          </a:p>
          <a:p>
            <a:pPr marL="285750" indent="-285750">
              <a:lnSpc>
                <a:spcPct val="150000"/>
              </a:lnSpc>
              <a:buFont typeface="Wingdings" panose="05000000000000000000" pitchFamily="2" charset="2"/>
              <a:buChar char="Ø"/>
            </a:pPr>
            <a:r>
              <a:rPr lang="en-AU" sz="2000" dirty="0">
                <a:solidFill>
                  <a:schemeClr val="bg1"/>
                </a:solidFill>
              </a:rPr>
              <a:t>First round of expressions of interest closes 20 March </a:t>
            </a:r>
            <a:r>
              <a:rPr lang="en-AU" sz="2000" dirty="0" smtClean="0">
                <a:solidFill>
                  <a:schemeClr val="bg1"/>
                </a:solidFill>
              </a:rPr>
              <a:t>2019 – subsequent rounds in 6 week blocks</a:t>
            </a:r>
            <a:endParaRPr lang="en-AU" sz="2000" dirty="0">
              <a:solidFill>
                <a:schemeClr val="bg1"/>
              </a:solidFill>
            </a:endParaRPr>
          </a:p>
          <a:p>
            <a:pPr marL="285750" indent="-285750">
              <a:lnSpc>
                <a:spcPct val="150000"/>
              </a:lnSpc>
              <a:buFont typeface="Wingdings" panose="05000000000000000000" pitchFamily="2" charset="2"/>
              <a:buChar char="Ø"/>
            </a:pPr>
            <a:r>
              <a:rPr lang="en-AU" sz="2000" dirty="0">
                <a:solidFill>
                  <a:schemeClr val="bg1"/>
                </a:solidFill>
              </a:rPr>
              <a:t>Additional funding rounds announced as necessary, subject to availability of funds</a:t>
            </a:r>
          </a:p>
          <a:p>
            <a:pPr marL="285750" indent="-285750">
              <a:lnSpc>
                <a:spcPct val="150000"/>
              </a:lnSpc>
              <a:buFont typeface="Wingdings" panose="05000000000000000000" pitchFamily="2" charset="2"/>
              <a:buChar char="Ø"/>
            </a:pPr>
            <a:r>
              <a:rPr lang="en-AU" sz="2000" dirty="0">
                <a:solidFill>
                  <a:schemeClr val="bg1"/>
                </a:solidFill>
              </a:rPr>
              <a:t>Project commencement Before 30 June 2019</a:t>
            </a:r>
          </a:p>
          <a:p>
            <a:pPr marL="285750" indent="-285750">
              <a:lnSpc>
                <a:spcPct val="150000"/>
              </a:lnSpc>
              <a:buFont typeface="Wingdings" panose="05000000000000000000" pitchFamily="2" charset="2"/>
              <a:buChar char="Ø"/>
            </a:pPr>
            <a:r>
              <a:rPr lang="en-AU" sz="2000" dirty="0">
                <a:solidFill>
                  <a:schemeClr val="bg1"/>
                </a:solidFill>
              </a:rPr>
              <a:t>Project conclusion Before 30 June 2020</a:t>
            </a:r>
          </a:p>
          <a:p>
            <a:endParaRPr lang="en-AU" sz="2000" dirty="0" smtClean="0">
              <a:solidFill>
                <a:schemeClr val="bg1"/>
              </a:solidFill>
            </a:endParaRPr>
          </a:p>
          <a:p>
            <a:endParaRPr lang="en-AU" dirty="0">
              <a:solidFill>
                <a:schemeClr val="bg1"/>
              </a:solidFill>
            </a:endParaRPr>
          </a:p>
        </p:txBody>
      </p:sp>
    </p:spTree>
    <p:extLst>
      <p:ext uri="{BB962C8B-B14F-4D97-AF65-F5344CB8AC3E}">
        <p14:creationId xmlns:p14="http://schemas.microsoft.com/office/powerpoint/2010/main" val="4153047906"/>
      </p:ext>
    </p:extLst>
  </p:cSld>
  <p:clrMapOvr>
    <a:masterClrMapping/>
  </p:clrMapOvr>
  <p:timing>
    <p:tnLst>
      <p:par>
        <p:cTn id="1" dur="indefinite" restart="never" nodeType="tmRoot"/>
      </p:par>
    </p:tn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27584" y="2111121"/>
            <a:ext cx="7772400" cy="576063"/>
          </a:xfrm>
        </p:spPr>
        <p:txBody>
          <a:bodyPr>
            <a:noAutofit/>
          </a:bodyPr>
          <a:lstStyle/>
          <a:p>
            <a:pPr algn="ctr"/>
            <a:r>
              <a:rPr lang="en-AU" sz="5400" b="1" dirty="0" smtClean="0"/>
              <a:t>QUESTIONS?</a:t>
            </a:r>
            <a:endParaRPr lang="en-AU" sz="5400" b="1" dirty="0"/>
          </a:p>
        </p:txBody>
      </p:sp>
      <p:pic>
        <p:nvPicPr>
          <p:cNvPr id="2" name="Picture 1"/>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6732240" y="3535904"/>
            <a:ext cx="2919138" cy="3322096"/>
          </a:xfrm>
          <a:prstGeom prst="rect">
            <a:avLst/>
          </a:prstGeom>
        </p:spPr>
      </p:pic>
      <p:sp>
        <p:nvSpPr>
          <p:cNvPr id="11" name="Rectangle 10"/>
          <p:cNvSpPr/>
          <p:nvPr/>
        </p:nvSpPr>
        <p:spPr>
          <a:xfrm>
            <a:off x="1741748" y="2924944"/>
            <a:ext cx="5904656" cy="2800767"/>
          </a:xfrm>
          <a:prstGeom prst="rect">
            <a:avLst/>
          </a:prstGeom>
        </p:spPr>
        <p:txBody>
          <a:bodyPr wrap="square">
            <a:spAutoFit/>
          </a:bodyPr>
          <a:lstStyle/>
          <a:p>
            <a:r>
              <a:rPr lang="en-AU" sz="2400" dirty="0">
                <a:solidFill>
                  <a:schemeClr val="bg1"/>
                </a:solidFill>
              </a:rPr>
              <a:t>If you would like to discuss your project or the program, please </a:t>
            </a:r>
            <a:r>
              <a:rPr lang="en-AU" sz="2400" dirty="0" smtClean="0">
                <a:solidFill>
                  <a:schemeClr val="bg1"/>
                </a:solidFill>
              </a:rPr>
              <a:t>contact </a:t>
            </a:r>
            <a:r>
              <a:rPr lang="en-AU" sz="2400" b="1" dirty="0" smtClean="0">
                <a:solidFill>
                  <a:schemeClr val="bg1"/>
                </a:solidFill>
              </a:rPr>
              <a:t>Skills Canberra:</a:t>
            </a:r>
          </a:p>
          <a:p>
            <a:pPr>
              <a:lnSpc>
                <a:spcPct val="200000"/>
              </a:lnSpc>
            </a:pPr>
            <a:r>
              <a:rPr lang="en-AU" sz="2400" b="1" dirty="0" smtClean="0">
                <a:solidFill>
                  <a:schemeClr val="bg1"/>
                </a:solidFill>
              </a:rPr>
              <a:t>	</a:t>
            </a:r>
            <a:r>
              <a:rPr lang="en-AU" sz="3200" b="1" dirty="0" smtClean="0">
                <a:solidFill>
                  <a:schemeClr val="bg1"/>
                </a:solidFill>
              </a:rPr>
              <a:t>skills.projects@act.gov.au</a:t>
            </a:r>
          </a:p>
          <a:p>
            <a:pPr>
              <a:lnSpc>
                <a:spcPct val="200000"/>
              </a:lnSpc>
            </a:pPr>
            <a:r>
              <a:rPr lang="en-AU" sz="3200" b="1" dirty="0" smtClean="0">
                <a:solidFill>
                  <a:schemeClr val="bg1"/>
                </a:solidFill>
              </a:rPr>
              <a:t>	(02) 6205 8555</a:t>
            </a:r>
            <a:endParaRPr lang="en-AU" sz="3200" b="1" dirty="0">
              <a:solidFill>
                <a:schemeClr val="bg1"/>
              </a:solidFill>
            </a:endParaRPr>
          </a:p>
        </p:txBody>
      </p:sp>
      <p:pic>
        <p:nvPicPr>
          <p:cNvPr id="12" name="Picture 11"/>
          <p:cNvPicPr>
            <a:picLocks noChangeAspect="1"/>
          </p:cNvPicPr>
          <p:nvPr/>
        </p:nvPicPr>
        <p:blipFill>
          <a:blip r:embed="rId4" cstate="print">
            <a:extLst>
              <a:ext uri="{28A0092B-C50C-407E-A947-70E740481C1C}">
                <a14:useLocalDpi xmlns:a14="http://schemas.microsoft.com/office/drawing/2010/main" val="0"/>
              </a:ext>
            </a:extLst>
          </a:blip>
          <a:stretch>
            <a:fillRect/>
          </a:stretch>
        </p:blipFill>
        <p:spPr>
          <a:xfrm>
            <a:off x="1741747" y="3901530"/>
            <a:ext cx="784809" cy="847594"/>
          </a:xfrm>
          <a:prstGeom prst="rect">
            <a:avLst/>
          </a:prstGeom>
        </p:spPr>
      </p:pic>
      <p:pic>
        <p:nvPicPr>
          <p:cNvPr id="13" name="Picture 12"/>
          <p:cNvPicPr>
            <a:picLocks noChangeAspect="1"/>
          </p:cNvPicPr>
          <p:nvPr/>
        </p:nvPicPr>
        <p:blipFill>
          <a:blip r:embed="rId5" cstate="print">
            <a:extLst>
              <a:ext uri="{28A0092B-C50C-407E-A947-70E740481C1C}">
                <a14:useLocalDpi xmlns:a14="http://schemas.microsoft.com/office/drawing/2010/main" val="0"/>
              </a:ext>
            </a:extLst>
          </a:blip>
          <a:stretch>
            <a:fillRect/>
          </a:stretch>
        </p:blipFill>
        <p:spPr>
          <a:xfrm>
            <a:off x="1741748" y="4878118"/>
            <a:ext cx="784808" cy="847592"/>
          </a:xfrm>
          <a:prstGeom prst="rect">
            <a:avLst/>
          </a:prstGeom>
        </p:spPr>
      </p:pic>
    </p:spTree>
    <p:extLst>
      <p:ext uri="{BB962C8B-B14F-4D97-AF65-F5344CB8AC3E}">
        <p14:creationId xmlns:p14="http://schemas.microsoft.com/office/powerpoint/2010/main" val="1660940165"/>
      </p:ext>
    </p:extLst>
  </p:cSld>
  <p:clrMapOvr>
    <a:masterClrMapping/>
  </p:clrMapOvr>
  <p:transition spd="slow">
    <p:randomBar dir="vert"/>
  </p:transition>
  <p:timing>
    <p:tnLst>
      <p:par>
        <p:cTn id="1" dur="indefinite" restart="never" nodeType="tmRoot"/>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420888"/>
            <a:ext cx="7844408" cy="4032448"/>
          </a:xfrm>
        </p:spPr>
        <p:txBody>
          <a:bodyPr/>
          <a:lstStyle/>
          <a:p>
            <a:r>
              <a:rPr lang="en-AU" sz="2400" b="0" cap="none" dirty="0" smtClean="0"/>
              <a:t>The ACT Government has committed $2 million in 2018-19 which </a:t>
            </a:r>
            <a:r>
              <a:rPr lang="en-AU" sz="2400" b="0" cap="none" dirty="0"/>
              <a:t>includes funding provided by the Australian Government under the National Partnership on the Skilling Australians Fund (the National Partnership</a:t>
            </a:r>
            <a:r>
              <a:rPr lang="en-AU" sz="2400" b="0" cap="none" dirty="0" smtClean="0"/>
              <a:t>), to support the ACT’s target of 4165 commencements over the next 4 years</a:t>
            </a:r>
            <a:br>
              <a:rPr lang="en-AU" sz="2400" b="0" cap="none" dirty="0" smtClean="0"/>
            </a:br>
            <a:r>
              <a:rPr lang="en-AU" sz="2400" b="0" cap="none" dirty="0"/>
              <a:t/>
            </a:r>
            <a:br>
              <a:rPr lang="en-AU" sz="2400" b="0" cap="none" dirty="0"/>
            </a:br>
            <a:r>
              <a:rPr lang="en-AU" sz="2400" b="0" cap="none" dirty="0" smtClean="0"/>
              <a:t>The </a:t>
            </a:r>
            <a:r>
              <a:rPr lang="en-AU" sz="2400" cap="none" dirty="0" smtClean="0"/>
              <a:t>Future Skills for Future Jobs Grants Program </a:t>
            </a:r>
            <a:r>
              <a:rPr lang="en-AU" sz="2400" b="0" cap="none" dirty="0" smtClean="0"/>
              <a:t>has been designed to encourage innovation and collaboration between industry and stakeholders to target future growth sectors</a:t>
            </a:r>
            <a:r>
              <a:rPr lang="en-AU" sz="2400" cap="none" dirty="0" smtClean="0"/>
              <a:t/>
            </a:r>
            <a:br>
              <a:rPr lang="en-AU" sz="2400" cap="none" dirty="0" smtClean="0"/>
            </a:br>
            <a:r>
              <a:rPr lang="en-AU" sz="2400" dirty="0" smtClean="0"/>
              <a:t/>
            </a:r>
            <a:br>
              <a:rPr lang="en-AU" sz="2400" dirty="0" smtClean="0"/>
            </a:br>
            <a:r>
              <a:rPr lang="en-AU" sz="2400" dirty="0" smtClean="0"/>
              <a:t/>
            </a:r>
            <a:br>
              <a:rPr lang="en-AU" sz="2400" dirty="0" smtClean="0"/>
            </a:br>
            <a:endParaRPr lang="en-AU" sz="2400" dirty="0"/>
          </a:p>
        </p:txBody>
      </p:sp>
      <p:sp>
        <p:nvSpPr>
          <p:cNvPr id="3" name="Text Placeholder 2"/>
          <p:cNvSpPr>
            <a:spLocks noGrp="1"/>
          </p:cNvSpPr>
          <p:nvPr>
            <p:ph type="body" idx="1"/>
          </p:nvPr>
        </p:nvSpPr>
        <p:spPr>
          <a:xfrm>
            <a:off x="755576" y="1628800"/>
            <a:ext cx="7772400" cy="576063"/>
          </a:xfrm>
        </p:spPr>
        <p:txBody>
          <a:bodyPr>
            <a:normAutofit lnSpcReduction="10000"/>
          </a:bodyPr>
          <a:lstStyle/>
          <a:p>
            <a:r>
              <a:rPr lang="en-AU" sz="3200" b="1" dirty="0" smtClean="0">
                <a:latin typeface="Arial" panose="020B0604020202020204" pitchFamily="34" charset="0"/>
                <a:cs typeface="Arial" panose="020B0604020202020204" pitchFamily="34" charset="0"/>
              </a:rPr>
              <a:t>INTRODUCTION</a:t>
            </a:r>
            <a:endParaRPr lang="en-AU"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95468119"/>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420888"/>
            <a:ext cx="7844408" cy="1296144"/>
          </a:xfrm>
        </p:spPr>
        <p:txBody>
          <a:bodyPr/>
          <a:lstStyle/>
          <a:p>
            <a:r>
              <a:rPr lang="en-AU" sz="2400" b="0" cap="none" dirty="0" smtClean="0"/>
              <a:t>Projects must be aligned to the focus of the </a:t>
            </a:r>
            <a:r>
              <a:rPr lang="en-AU" sz="2400" cap="none" dirty="0" smtClean="0"/>
              <a:t>National Partnership and Skilling Australians Fund</a:t>
            </a:r>
            <a:r>
              <a:rPr lang="en-AU" sz="2400" b="0" cap="none" dirty="0" smtClean="0"/>
              <a:t> priorities:</a:t>
            </a:r>
            <a:br>
              <a:rPr lang="en-AU" sz="2400" b="0" cap="none" dirty="0" smtClean="0"/>
            </a:br>
            <a:r>
              <a:rPr lang="en-AU" sz="2400" b="0" cap="none" dirty="0"/>
              <a:t/>
            </a:r>
            <a:br>
              <a:rPr lang="en-AU" sz="2400" b="0" cap="none" dirty="0"/>
            </a:br>
            <a:endParaRPr lang="en-AU" sz="2400" cap="none" dirty="0"/>
          </a:p>
        </p:txBody>
      </p:sp>
      <p:sp>
        <p:nvSpPr>
          <p:cNvPr id="3" name="Text Placeholder 2"/>
          <p:cNvSpPr>
            <a:spLocks noGrp="1"/>
          </p:cNvSpPr>
          <p:nvPr>
            <p:ph type="body" idx="1"/>
          </p:nvPr>
        </p:nvSpPr>
        <p:spPr>
          <a:xfrm>
            <a:off x="755576" y="1628800"/>
            <a:ext cx="7772400" cy="576063"/>
          </a:xfrm>
        </p:spPr>
        <p:txBody>
          <a:bodyPr>
            <a:normAutofit lnSpcReduction="10000"/>
          </a:bodyPr>
          <a:lstStyle/>
          <a:p>
            <a:r>
              <a:rPr lang="en-AU" sz="3200" b="1" dirty="0" smtClean="0">
                <a:latin typeface="Arial" panose="020B0604020202020204" pitchFamily="34" charset="0"/>
                <a:cs typeface="Arial" panose="020B0604020202020204" pitchFamily="34" charset="0"/>
              </a:rPr>
              <a:t>PROGRAM OBJECTIVES</a:t>
            </a:r>
            <a:endParaRPr lang="en-AU" sz="3200" b="1" dirty="0">
              <a:latin typeface="Arial" panose="020B0604020202020204" pitchFamily="34" charset="0"/>
              <a:cs typeface="Arial" panose="020B0604020202020204" pitchFamily="34" charset="0"/>
            </a:endParaRPr>
          </a:p>
        </p:txBody>
      </p:sp>
      <p:sp>
        <p:nvSpPr>
          <p:cNvPr id="4" name="Rectangle 3"/>
          <p:cNvSpPr/>
          <p:nvPr/>
        </p:nvSpPr>
        <p:spPr>
          <a:xfrm>
            <a:off x="755576" y="3501008"/>
            <a:ext cx="7992888" cy="2862322"/>
          </a:xfrm>
          <a:prstGeom prst="rect">
            <a:avLst/>
          </a:prstGeom>
        </p:spPr>
        <p:txBody>
          <a:bodyPr wrap="square">
            <a:spAutoFit/>
          </a:bodyPr>
          <a:lstStyle/>
          <a:p>
            <a:pPr marL="342900" indent="-342900">
              <a:lnSpc>
                <a:spcPct val="150000"/>
              </a:lnSpc>
              <a:buFont typeface="Wingdings" panose="05000000000000000000" pitchFamily="2" charset="2"/>
              <a:buChar char="Ø"/>
            </a:pPr>
            <a:r>
              <a:rPr lang="en-AU" sz="2400" dirty="0" smtClean="0">
                <a:solidFill>
                  <a:schemeClr val="bg1"/>
                </a:solidFill>
                <a:latin typeface="Arial" panose="020B0604020202020204" pitchFamily="34" charset="0"/>
                <a:cs typeface="Arial" panose="020B0604020202020204" pitchFamily="34" charset="0"/>
              </a:rPr>
              <a:t>ACT </a:t>
            </a:r>
            <a:r>
              <a:rPr lang="en-AU" sz="2400" dirty="0">
                <a:solidFill>
                  <a:schemeClr val="bg1"/>
                </a:solidFill>
                <a:latin typeface="Arial" panose="020B0604020202020204" pitchFamily="34" charset="0"/>
                <a:cs typeface="Arial" panose="020B0604020202020204" pitchFamily="34" charset="0"/>
              </a:rPr>
              <a:t>Skills </a:t>
            </a:r>
            <a:r>
              <a:rPr lang="en-AU" sz="2400" dirty="0" smtClean="0">
                <a:solidFill>
                  <a:schemeClr val="bg1"/>
                </a:solidFill>
                <a:latin typeface="Arial" panose="020B0604020202020204" pitchFamily="34" charset="0"/>
                <a:cs typeface="Arial" panose="020B0604020202020204" pitchFamily="34" charset="0"/>
              </a:rPr>
              <a:t>Needs</a:t>
            </a:r>
          </a:p>
          <a:p>
            <a:pPr marL="342900" indent="-342900">
              <a:lnSpc>
                <a:spcPct val="150000"/>
              </a:lnSpc>
              <a:buFont typeface="Wingdings" panose="05000000000000000000" pitchFamily="2" charset="2"/>
              <a:buChar char="Ø"/>
            </a:pPr>
            <a:r>
              <a:rPr lang="en-AU" sz="2400" dirty="0">
                <a:solidFill>
                  <a:schemeClr val="bg1"/>
                </a:solidFill>
              </a:rPr>
              <a:t>occupations with a reliance on skilled migration pathways</a:t>
            </a:r>
            <a:endParaRPr lang="en-AU" sz="2400" dirty="0" smtClean="0">
              <a:solidFill>
                <a:schemeClr val="bg1"/>
              </a:solidFill>
              <a:latin typeface="Arial" panose="020B0604020202020204" pitchFamily="34" charset="0"/>
              <a:cs typeface="Arial" panose="020B0604020202020204" pitchFamily="34" charset="0"/>
            </a:endParaRPr>
          </a:p>
          <a:p>
            <a:pPr marL="342900" indent="-342900">
              <a:lnSpc>
                <a:spcPct val="150000"/>
              </a:lnSpc>
              <a:buFont typeface="Wingdings" panose="05000000000000000000" pitchFamily="2" charset="2"/>
              <a:buChar char="Ø"/>
            </a:pPr>
            <a:r>
              <a:rPr lang="en-AU" sz="2400" dirty="0" smtClean="0">
                <a:solidFill>
                  <a:schemeClr val="bg1"/>
                </a:solidFill>
                <a:latin typeface="Arial" panose="020B0604020202020204" pitchFamily="34" charset="0"/>
                <a:cs typeface="Arial" panose="020B0604020202020204" pitchFamily="34" charset="0"/>
              </a:rPr>
              <a:t>trade apprenticeships</a:t>
            </a:r>
          </a:p>
          <a:p>
            <a:pPr marL="342900" indent="-342900">
              <a:lnSpc>
                <a:spcPct val="150000"/>
              </a:lnSpc>
              <a:buFont typeface="Wingdings" panose="05000000000000000000" pitchFamily="2" charset="2"/>
              <a:buChar char="Ø"/>
            </a:pPr>
            <a:r>
              <a:rPr lang="en-AU" sz="2400" dirty="0" smtClean="0">
                <a:solidFill>
                  <a:schemeClr val="bg1"/>
                </a:solidFill>
                <a:latin typeface="Arial" panose="020B0604020202020204" pitchFamily="34" charset="0"/>
                <a:cs typeface="Arial" panose="020B0604020202020204" pitchFamily="34" charset="0"/>
              </a:rPr>
              <a:t>targeted cohorts</a:t>
            </a:r>
          </a:p>
          <a:p>
            <a:pPr marL="342900" indent="-342900">
              <a:lnSpc>
                <a:spcPct val="150000"/>
              </a:lnSpc>
              <a:buFont typeface="Wingdings" panose="05000000000000000000" pitchFamily="2" charset="2"/>
              <a:buChar char="Ø"/>
            </a:pPr>
            <a:endParaRPr lang="en-AU" sz="2400" dirty="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4080821236"/>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420888"/>
            <a:ext cx="7844408" cy="4032448"/>
          </a:xfrm>
        </p:spPr>
        <p:txBody>
          <a:bodyPr/>
          <a:lstStyle/>
          <a:p>
            <a:r>
              <a:rPr lang="en-AU" sz="2400" b="0" cap="none" dirty="0"/>
              <a:t>Following an expression of interest process, successful applicants will work with </a:t>
            </a:r>
            <a:r>
              <a:rPr lang="en-AU" sz="2400" cap="none" dirty="0"/>
              <a:t>Skills Canberra </a:t>
            </a:r>
            <a:r>
              <a:rPr lang="en-AU" sz="2400" b="0" cap="none" dirty="0"/>
              <a:t>to develop a project proposal for consideration by the </a:t>
            </a:r>
            <a:r>
              <a:rPr lang="en-AU" sz="2400" cap="none" dirty="0"/>
              <a:t>ACT Government program </a:t>
            </a:r>
            <a:r>
              <a:rPr lang="en-AU" sz="2400" cap="none" dirty="0" smtClean="0"/>
              <a:t>delegate</a:t>
            </a:r>
            <a:r>
              <a:rPr lang="en-AU" sz="2400" b="0" cap="none" dirty="0" smtClean="0"/>
              <a:t/>
            </a:r>
            <a:br>
              <a:rPr lang="en-AU" sz="2400" b="0" cap="none" dirty="0" smtClean="0"/>
            </a:br>
            <a:r>
              <a:rPr lang="en-AU" sz="2400" b="0" cap="none" dirty="0"/>
              <a:t/>
            </a:r>
            <a:br>
              <a:rPr lang="en-AU" sz="2400" b="0" cap="none" dirty="0"/>
            </a:br>
            <a:r>
              <a:rPr lang="en-AU" sz="2400" b="0" cap="none" dirty="0" smtClean="0"/>
              <a:t>This </a:t>
            </a:r>
            <a:r>
              <a:rPr lang="en-AU" sz="2400" b="0" cap="none" dirty="0"/>
              <a:t>includes providing information and advice to support the project proposal, and facilitating connections with relevant stakeholders where </a:t>
            </a:r>
            <a:r>
              <a:rPr lang="en-AU" sz="2400" b="0" cap="none" dirty="0" smtClean="0"/>
              <a:t>appropriate</a:t>
            </a:r>
            <a:endParaRPr lang="en-AU" sz="2400" b="0" cap="none" dirty="0"/>
          </a:p>
        </p:txBody>
      </p:sp>
      <p:sp>
        <p:nvSpPr>
          <p:cNvPr id="3" name="Text Placeholder 2"/>
          <p:cNvSpPr>
            <a:spLocks noGrp="1"/>
          </p:cNvSpPr>
          <p:nvPr>
            <p:ph type="body" idx="1"/>
          </p:nvPr>
        </p:nvSpPr>
        <p:spPr>
          <a:xfrm>
            <a:off x="755576" y="1628800"/>
            <a:ext cx="7772400" cy="576063"/>
          </a:xfrm>
        </p:spPr>
        <p:txBody>
          <a:bodyPr>
            <a:normAutofit lnSpcReduction="10000"/>
          </a:bodyPr>
          <a:lstStyle/>
          <a:p>
            <a:r>
              <a:rPr lang="en-AU" sz="3200" b="1" dirty="0" smtClean="0">
                <a:latin typeface="Arial" panose="020B0604020202020204" pitchFamily="34" charset="0"/>
                <a:cs typeface="Arial" panose="020B0604020202020204" pitchFamily="34" charset="0"/>
              </a:rPr>
              <a:t>CO-DEVELOPMENT APPROACH</a:t>
            </a:r>
            <a:endParaRPr lang="en-AU"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869633178"/>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755576" y="1556793"/>
            <a:ext cx="7772400" cy="576063"/>
          </a:xfrm>
        </p:spPr>
        <p:txBody>
          <a:bodyPr>
            <a:normAutofit lnSpcReduction="10000"/>
          </a:bodyPr>
          <a:lstStyle/>
          <a:p>
            <a:r>
              <a:rPr lang="en-AU" sz="3200" b="1" dirty="0" smtClean="0">
                <a:latin typeface="Arial" panose="020B0604020202020204" pitchFamily="34" charset="0"/>
                <a:cs typeface="Arial" panose="020B0604020202020204" pitchFamily="34" charset="0"/>
              </a:rPr>
              <a:t>ELIGIBILITY CRITERIA</a:t>
            </a:r>
            <a:endParaRPr lang="en-AU" sz="3200" b="1" dirty="0">
              <a:latin typeface="Arial" panose="020B0604020202020204" pitchFamily="34" charset="0"/>
              <a:cs typeface="Arial" panose="020B0604020202020204" pitchFamily="34" charset="0"/>
            </a:endParaRPr>
          </a:p>
        </p:txBody>
      </p:sp>
      <p:sp>
        <p:nvSpPr>
          <p:cNvPr id="5" name="TextBox 4"/>
          <p:cNvSpPr txBox="1"/>
          <p:nvPr/>
        </p:nvSpPr>
        <p:spPr>
          <a:xfrm>
            <a:off x="755576" y="1988840"/>
            <a:ext cx="7772400" cy="4093428"/>
          </a:xfrm>
          <a:prstGeom prst="rect">
            <a:avLst/>
          </a:prstGeom>
          <a:noFill/>
        </p:spPr>
        <p:txBody>
          <a:bodyPr wrap="square" rtlCol="0">
            <a:spAutoFit/>
          </a:bodyPr>
          <a:lstStyle/>
          <a:p>
            <a:pPr>
              <a:lnSpc>
                <a:spcPct val="200000"/>
              </a:lnSpc>
            </a:pPr>
            <a:r>
              <a:rPr lang="en-AU" sz="2000" b="1" dirty="0">
                <a:solidFill>
                  <a:schemeClr val="bg1"/>
                </a:solidFill>
                <a:latin typeface="Arial" panose="020B0604020202020204" pitchFamily="34" charset="0"/>
                <a:cs typeface="Arial" panose="020B0604020202020204" pitchFamily="34" charset="0"/>
              </a:rPr>
              <a:t>Expressions of interest </a:t>
            </a:r>
            <a:r>
              <a:rPr lang="en-AU" sz="2000" dirty="0">
                <a:solidFill>
                  <a:schemeClr val="bg1"/>
                </a:solidFill>
                <a:latin typeface="Arial" panose="020B0604020202020204" pitchFamily="34" charset="0"/>
                <a:cs typeface="Arial" panose="020B0604020202020204" pitchFamily="34" charset="0"/>
              </a:rPr>
              <a:t>should demonstrate:</a:t>
            </a:r>
          </a:p>
          <a:p>
            <a:pPr marL="342900" indent="-342900">
              <a:buFont typeface="Wingdings" panose="05000000000000000000" pitchFamily="2" charset="2"/>
              <a:buChar char="Ø"/>
            </a:pPr>
            <a:r>
              <a:rPr lang="en-AU" sz="2000" dirty="0">
                <a:solidFill>
                  <a:schemeClr val="bg1"/>
                </a:solidFill>
                <a:latin typeface="Arial" panose="020B0604020202020204" pitchFamily="34" charset="0"/>
                <a:cs typeface="Arial" panose="020B0604020202020204" pitchFamily="34" charset="0"/>
              </a:rPr>
              <a:t>E</a:t>
            </a:r>
            <a:r>
              <a:rPr lang="en-AU" sz="2000" dirty="0" smtClean="0">
                <a:solidFill>
                  <a:schemeClr val="bg1"/>
                </a:solidFill>
                <a:latin typeface="Arial" panose="020B0604020202020204" pitchFamily="34" charset="0"/>
                <a:cs typeface="Arial" panose="020B0604020202020204" pitchFamily="34" charset="0"/>
              </a:rPr>
              <a:t>vidence </a:t>
            </a:r>
            <a:r>
              <a:rPr lang="en-AU" sz="2000" dirty="0">
                <a:solidFill>
                  <a:schemeClr val="bg1"/>
                </a:solidFill>
                <a:latin typeface="Arial" panose="020B0604020202020204" pitchFamily="34" charset="0"/>
                <a:cs typeface="Arial" panose="020B0604020202020204" pitchFamily="34" charset="0"/>
              </a:rPr>
              <a:t>of demand for workforce skills by employers or </a:t>
            </a:r>
            <a:r>
              <a:rPr lang="en-AU" sz="2000" dirty="0" smtClean="0">
                <a:solidFill>
                  <a:schemeClr val="bg1"/>
                </a:solidFill>
                <a:latin typeface="Arial" panose="020B0604020202020204" pitchFamily="34" charset="0"/>
                <a:cs typeface="Arial" panose="020B0604020202020204" pitchFamily="34" charset="0"/>
              </a:rPr>
              <a:t>industry</a:t>
            </a:r>
          </a:p>
          <a:p>
            <a:pPr marL="342900" indent="-342900">
              <a:buFont typeface="Wingdings" panose="05000000000000000000" pitchFamily="2" charset="2"/>
              <a:buChar char="Ø"/>
            </a:pPr>
            <a:r>
              <a:rPr lang="en-AU" sz="2000" dirty="0">
                <a:solidFill>
                  <a:schemeClr val="bg1"/>
                </a:solidFill>
                <a:latin typeface="Arial" panose="020B0604020202020204" pitchFamily="34" charset="0"/>
                <a:cs typeface="Arial" panose="020B0604020202020204" pitchFamily="34" charset="0"/>
              </a:rPr>
              <a:t>H</a:t>
            </a:r>
            <a:r>
              <a:rPr lang="en-AU" sz="2000" dirty="0" smtClean="0">
                <a:solidFill>
                  <a:schemeClr val="bg1"/>
                </a:solidFill>
                <a:latin typeface="Arial" panose="020B0604020202020204" pitchFamily="34" charset="0"/>
                <a:cs typeface="Arial" panose="020B0604020202020204" pitchFamily="34" charset="0"/>
              </a:rPr>
              <a:t>ow </a:t>
            </a:r>
            <a:r>
              <a:rPr lang="en-AU" sz="2000" dirty="0">
                <a:solidFill>
                  <a:schemeClr val="bg1"/>
                </a:solidFill>
                <a:latin typeface="Arial" panose="020B0604020202020204" pitchFamily="34" charset="0"/>
                <a:cs typeface="Arial" panose="020B0604020202020204" pitchFamily="34" charset="0"/>
              </a:rPr>
              <a:t>the proposed activities are intended to lead to an Australian Apprenticeship </a:t>
            </a:r>
            <a:r>
              <a:rPr lang="en-AU" sz="2000" dirty="0" smtClean="0">
                <a:solidFill>
                  <a:schemeClr val="bg1"/>
                </a:solidFill>
                <a:latin typeface="Arial" panose="020B0604020202020204" pitchFamily="34" charset="0"/>
                <a:cs typeface="Arial" panose="020B0604020202020204" pitchFamily="34" charset="0"/>
              </a:rPr>
              <a:t>pathway</a:t>
            </a:r>
          </a:p>
          <a:p>
            <a:pPr marL="342900" indent="-342900">
              <a:buFont typeface="Wingdings" panose="05000000000000000000" pitchFamily="2" charset="2"/>
              <a:buChar char="Ø"/>
            </a:pPr>
            <a:r>
              <a:rPr lang="en-AU" sz="2000" dirty="0">
                <a:solidFill>
                  <a:schemeClr val="bg1"/>
                </a:solidFill>
                <a:latin typeface="Arial" panose="020B0604020202020204" pitchFamily="34" charset="0"/>
                <a:cs typeface="Arial" panose="020B0604020202020204" pitchFamily="34" charset="0"/>
              </a:rPr>
              <a:t>H</a:t>
            </a:r>
            <a:r>
              <a:rPr lang="en-AU" sz="2000" dirty="0" smtClean="0">
                <a:solidFill>
                  <a:schemeClr val="bg1"/>
                </a:solidFill>
                <a:latin typeface="Arial" panose="020B0604020202020204" pitchFamily="34" charset="0"/>
                <a:cs typeface="Arial" panose="020B0604020202020204" pitchFamily="34" charset="0"/>
              </a:rPr>
              <a:t>ow </a:t>
            </a:r>
            <a:r>
              <a:rPr lang="en-AU" sz="2000" dirty="0">
                <a:solidFill>
                  <a:schemeClr val="bg1"/>
                </a:solidFill>
                <a:latin typeface="Arial" panose="020B0604020202020204" pitchFamily="34" charset="0"/>
                <a:cs typeface="Arial" panose="020B0604020202020204" pitchFamily="34" charset="0"/>
              </a:rPr>
              <a:t>business (employers) will be involved in the project development and </a:t>
            </a:r>
            <a:r>
              <a:rPr lang="en-AU" sz="2000" dirty="0" smtClean="0">
                <a:solidFill>
                  <a:schemeClr val="bg1"/>
                </a:solidFill>
                <a:latin typeface="Arial" panose="020B0604020202020204" pitchFamily="34" charset="0"/>
                <a:cs typeface="Arial" panose="020B0604020202020204" pitchFamily="34" charset="0"/>
              </a:rPr>
              <a:t>implementation </a:t>
            </a:r>
          </a:p>
          <a:p>
            <a:pPr marL="342900" indent="-342900">
              <a:buFont typeface="Wingdings" panose="05000000000000000000" pitchFamily="2" charset="2"/>
              <a:buChar char="Ø"/>
            </a:pPr>
            <a:r>
              <a:rPr lang="en-AU" sz="2000" dirty="0" smtClean="0">
                <a:solidFill>
                  <a:schemeClr val="bg1"/>
                </a:solidFill>
                <a:latin typeface="Arial" panose="020B0604020202020204" pitchFamily="34" charset="0"/>
                <a:cs typeface="Arial" panose="020B0604020202020204" pitchFamily="34" charset="0"/>
              </a:rPr>
              <a:t>Partnership </a:t>
            </a:r>
            <a:r>
              <a:rPr lang="en-AU" sz="2000" dirty="0">
                <a:solidFill>
                  <a:schemeClr val="bg1"/>
                </a:solidFill>
                <a:latin typeface="Arial" panose="020B0604020202020204" pitchFamily="34" charset="0"/>
                <a:cs typeface="Arial" panose="020B0604020202020204" pitchFamily="34" charset="0"/>
              </a:rPr>
              <a:t>or consortium opportunities that will support the project </a:t>
            </a:r>
            <a:r>
              <a:rPr lang="en-AU" sz="2000" dirty="0" smtClean="0">
                <a:solidFill>
                  <a:schemeClr val="bg1"/>
                </a:solidFill>
                <a:latin typeface="Arial" panose="020B0604020202020204" pitchFamily="34" charset="0"/>
                <a:cs typeface="Arial" panose="020B0604020202020204" pitchFamily="34" charset="0"/>
              </a:rPr>
              <a:t>outcomes</a:t>
            </a:r>
          </a:p>
          <a:p>
            <a:pPr marL="342900" indent="-342900">
              <a:buFont typeface="Wingdings" panose="05000000000000000000" pitchFamily="2" charset="2"/>
              <a:buChar char="Ø"/>
            </a:pPr>
            <a:r>
              <a:rPr lang="en-AU" sz="2000" dirty="0" smtClean="0">
                <a:solidFill>
                  <a:schemeClr val="bg1"/>
                </a:solidFill>
                <a:latin typeface="Arial" panose="020B0604020202020204" pitchFamily="34" charset="0"/>
                <a:cs typeface="Arial" panose="020B0604020202020204" pitchFamily="34" charset="0"/>
              </a:rPr>
              <a:t>How </a:t>
            </a:r>
            <a:r>
              <a:rPr lang="en-AU" sz="2000" dirty="0">
                <a:solidFill>
                  <a:schemeClr val="bg1"/>
                </a:solidFill>
                <a:latin typeface="Arial" panose="020B0604020202020204" pitchFamily="34" charset="0"/>
                <a:cs typeface="Arial" panose="020B0604020202020204" pitchFamily="34" charset="0"/>
              </a:rPr>
              <a:t>the intended project outcomes will be sustained into the </a:t>
            </a:r>
            <a:r>
              <a:rPr lang="en-AU" sz="2000" dirty="0" smtClean="0">
                <a:solidFill>
                  <a:schemeClr val="bg1"/>
                </a:solidFill>
                <a:latin typeface="Arial" panose="020B0604020202020204" pitchFamily="34" charset="0"/>
                <a:cs typeface="Arial" panose="020B0604020202020204" pitchFamily="34" charset="0"/>
              </a:rPr>
              <a:t>future</a:t>
            </a:r>
          </a:p>
          <a:p>
            <a:pPr marL="342900" indent="-342900">
              <a:buFont typeface="Wingdings" panose="05000000000000000000" pitchFamily="2" charset="2"/>
              <a:buChar char="Ø"/>
            </a:pPr>
            <a:r>
              <a:rPr lang="en-AU" sz="2000" dirty="0" smtClean="0">
                <a:solidFill>
                  <a:schemeClr val="bg1"/>
                </a:solidFill>
                <a:latin typeface="Arial" panose="020B0604020202020204" pitchFamily="34" charset="0"/>
                <a:cs typeface="Arial" panose="020B0604020202020204" pitchFamily="34" charset="0"/>
              </a:rPr>
              <a:t>A </a:t>
            </a:r>
            <a:r>
              <a:rPr lang="en-AU" sz="2000" dirty="0">
                <a:solidFill>
                  <a:schemeClr val="bg1"/>
                </a:solidFill>
                <a:latin typeface="Arial" panose="020B0604020202020204" pitchFamily="34" charset="0"/>
                <a:cs typeface="Arial" panose="020B0604020202020204" pitchFamily="34" charset="0"/>
              </a:rPr>
              <a:t>break-down of project costs</a:t>
            </a:r>
          </a:p>
        </p:txBody>
      </p:sp>
    </p:spTree>
    <p:extLst>
      <p:ext uri="{BB962C8B-B14F-4D97-AF65-F5344CB8AC3E}">
        <p14:creationId xmlns:p14="http://schemas.microsoft.com/office/powerpoint/2010/main" val="3411988274"/>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27584" y="1556793"/>
            <a:ext cx="7772400" cy="576063"/>
          </a:xfrm>
        </p:spPr>
        <p:txBody>
          <a:bodyPr>
            <a:normAutofit lnSpcReduction="10000"/>
          </a:bodyPr>
          <a:lstStyle/>
          <a:p>
            <a:r>
              <a:rPr lang="en-AU" sz="3200" b="1" dirty="0" smtClean="0">
                <a:latin typeface="Arial" panose="020B0604020202020204" pitchFamily="34" charset="0"/>
                <a:cs typeface="Arial" panose="020B0604020202020204" pitchFamily="34" charset="0"/>
              </a:rPr>
              <a:t>ELIGIBILITY CRITERIA</a:t>
            </a:r>
            <a:endParaRPr lang="en-AU" sz="3200" b="1" dirty="0">
              <a:latin typeface="Arial" panose="020B0604020202020204" pitchFamily="34" charset="0"/>
              <a:cs typeface="Arial" panose="020B0604020202020204" pitchFamily="34" charset="0"/>
            </a:endParaRPr>
          </a:p>
        </p:txBody>
      </p:sp>
      <p:sp>
        <p:nvSpPr>
          <p:cNvPr id="4" name="TextBox 3"/>
          <p:cNvSpPr txBox="1"/>
          <p:nvPr/>
        </p:nvSpPr>
        <p:spPr>
          <a:xfrm>
            <a:off x="827584" y="2348880"/>
            <a:ext cx="7488832" cy="2554545"/>
          </a:xfrm>
          <a:prstGeom prst="rect">
            <a:avLst/>
          </a:prstGeom>
          <a:noFill/>
        </p:spPr>
        <p:txBody>
          <a:bodyPr wrap="square" rtlCol="0">
            <a:spAutoFit/>
          </a:bodyPr>
          <a:lstStyle/>
          <a:p>
            <a:pPr>
              <a:lnSpc>
                <a:spcPct val="200000"/>
              </a:lnSpc>
            </a:pPr>
            <a:r>
              <a:rPr lang="en-AU" sz="2000" dirty="0">
                <a:solidFill>
                  <a:schemeClr val="bg1"/>
                </a:solidFill>
                <a:latin typeface="Arial" panose="020B0604020202020204" pitchFamily="34" charset="0"/>
                <a:cs typeface="Arial" panose="020B0604020202020204" pitchFamily="34" charset="0"/>
              </a:rPr>
              <a:t>The following </a:t>
            </a:r>
            <a:r>
              <a:rPr lang="en-AU" sz="2000" b="1" dirty="0">
                <a:solidFill>
                  <a:schemeClr val="bg1"/>
                </a:solidFill>
                <a:latin typeface="Arial" panose="020B0604020202020204" pitchFamily="34" charset="0"/>
                <a:cs typeface="Arial" panose="020B0604020202020204" pitchFamily="34" charset="0"/>
              </a:rPr>
              <a:t>will not</a:t>
            </a:r>
            <a:r>
              <a:rPr lang="en-AU" sz="2000" dirty="0">
                <a:solidFill>
                  <a:schemeClr val="bg1"/>
                </a:solidFill>
                <a:latin typeface="Arial" panose="020B0604020202020204" pitchFamily="34" charset="0"/>
                <a:cs typeface="Arial" panose="020B0604020202020204" pitchFamily="34" charset="0"/>
              </a:rPr>
              <a:t> be funded</a:t>
            </a:r>
            <a:r>
              <a:rPr lang="en-AU" sz="2000" dirty="0" smtClean="0">
                <a:solidFill>
                  <a:schemeClr val="bg1"/>
                </a:solidFill>
                <a:latin typeface="Arial" panose="020B0604020202020204" pitchFamily="34" charset="0"/>
                <a:cs typeface="Arial" panose="020B0604020202020204" pitchFamily="34" charset="0"/>
              </a:rPr>
              <a:t>:</a:t>
            </a:r>
          </a:p>
          <a:p>
            <a:pPr marL="342900" indent="-342900">
              <a:lnSpc>
                <a:spcPct val="150000"/>
              </a:lnSpc>
              <a:buFont typeface="Wingdings" panose="05000000000000000000" pitchFamily="2" charset="2"/>
              <a:buChar char="Ø"/>
            </a:pPr>
            <a:r>
              <a:rPr lang="en-AU" sz="2000" dirty="0" smtClean="0">
                <a:solidFill>
                  <a:schemeClr val="bg1"/>
                </a:solidFill>
                <a:latin typeface="Arial" panose="020B0604020202020204" pitchFamily="34" charset="0"/>
                <a:cs typeface="Arial" panose="020B0604020202020204" pitchFamily="34" charset="0"/>
              </a:rPr>
              <a:t>an </a:t>
            </a:r>
            <a:r>
              <a:rPr lang="en-AU" sz="2000" dirty="0">
                <a:solidFill>
                  <a:schemeClr val="bg1"/>
                </a:solidFill>
                <a:latin typeface="Arial" panose="020B0604020202020204" pitchFamily="34" charset="0"/>
                <a:cs typeface="Arial" panose="020B0604020202020204" pitchFamily="34" charset="0"/>
              </a:rPr>
              <a:t>applicant’s existing services, unless the applicant can demonstrate additional </a:t>
            </a:r>
            <a:r>
              <a:rPr lang="en-AU" sz="2000" dirty="0" smtClean="0">
                <a:solidFill>
                  <a:schemeClr val="bg1"/>
                </a:solidFill>
                <a:latin typeface="Arial" panose="020B0604020202020204" pitchFamily="34" charset="0"/>
                <a:cs typeface="Arial" panose="020B0604020202020204" pitchFamily="34" charset="0"/>
              </a:rPr>
              <a:t>outcomes</a:t>
            </a:r>
          </a:p>
          <a:p>
            <a:pPr marL="342900" indent="-342900">
              <a:lnSpc>
                <a:spcPct val="150000"/>
              </a:lnSpc>
              <a:buFont typeface="Wingdings" panose="05000000000000000000" pitchFamily="2" charset="2"/>
              <a:buChar char="Ø"/>
            </a:pPr>
            <a:r>
              <a:rPr lang="en-AU" sz="2000" dirty="0" smtClean="0">
                <a:solidFill>
                  <a:schemeClr val="bg1"/>
                </a:solidFill>
                <a:latin typeface="Arial" panose="020B0604020202020204" pitchFamily="34" charset="0"/>
                <a:cs typeface="Arial" panose="020B0604020202020204" pitchFamily="34" charset="0"/>
              </a:rPr>
              <a:t>duplicate </a:t>
            </a:r>
            <a:r>
              <a:rPr lang="en-AU" sz="2000" dirty="0">
                <a:solidFill>
                  <a:schemeClr val="bg1"/>
                </a:solidFill>
                <a:latin typeface="Arial" panose="020B0604020202020204" pitchFamily="34" charset="0"/>
                <a:cs typeface="Arial" panose="020B0604020202020204" pitchFamily="34" charset="0"/>
              </a:rPr>
              <a:t>services that are already being delivered in the </a:t>
            </a:r>
            <a:r>
              <a:rPr lang="en-AU" sz="2000" dirty="0" smtClean="0">
                <a:solidFill>
                  <a:schemeClr val="bg1"/>
                </a:solidFill>
                <a:latin typeface="Arial" panose="020B0604020202020204" pitchFamily="34" charset="0"/>
                <a:cs typeface="Arial" panose="020B0604020202020204" pitchFamily="34" charset="0"/>
              </a:rPr>
              <a:t>ACT</a:t>
            </a:r>
          </a:p>
          <a:p>
            <a:pPr marL="342900" indent="-342900">
              <a:lnSpc>
                <a:spcPct val="150000"/>
              </a:lnSpc>
              <a:buFont typeface="Wingdings" panose="05000000000000000000" pitchFamily="2" charset="2"/>
              <a:buChar char="Ø"/>
            </a:pPr>
            <a:r>
              <a:rPr lang="en-AU" sz="2000" dirty="0" smtClean="0">
                <a:solidFill>
                  <a:schemeClr val="bg1"/>
                </a:solidFill>
                <a:latin typeface="Arial" panose="020B0604020202020204" pitchFamily="34" charset="0"/>
                <a:cs typeface="Arial" panose="020B0604020202020204" pitchFamily="34" charset="0"/>
              </a:rPr>
              <a:t>expenses </a:t>
            </a:r>
            <a:r>
              <a:rPr lang="en-AU" sz="2000" dirty="0">
                <a:solidFill>
                  <a:schemeClr val="bg1"/>
                </a:solidFill>
                <a:latin typeface="Arial" panose="020B0604020202020204" pitchFamily="34" charset="0"/>
                <a:cs typeface="Arial" panose="020B0604020202020204" pitchFamily="34" charset="0"/>
              </a:rPr>
              <a:t>incurred prior to signing the Deed of Grant.</a:t>
            </a:r>
          </a:p>
        </p:txBody>
      </p:sp>
    </p:spTree>
    <p:extLst>
      <p:ext uri="{BB962C8B-B14F-4D97-AF65-F5344CB8AC3E}">
        <p14:creationId xmlns:p14="http://schemas.microsoft.com/office/powerpoint/2010/main" val="423281886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755576" y="2420888"/>
            <a:ext cx="7844408" cy="4032448"/>
          </a:xfrm>
        </p:spPr>
        <p:txBody>
          <a:bodyPr/>
          <a:lstStyle/>
          <a:p>
            <a:r>
              <a:rPr lang="en-AU" sz="2400" b="0" cap="none" dirty="0"/>
              <a:t>Funding of $2 million is available under the </a:t>
            </a:r>
            <a:r>
              <a:rPr lang="en-AU" sz="2400" cap="none" dirty="0"/>
              <a:t>Future Skills for Future Jobs Grants Program in </a:t>
            </a:r>
            <a:r>
              <a:rPr lang="en-AU" sz="2400" cap="none" dirty="0" smtClean="0"/>
              <a:t>2018-19</a:t>
            </a:r>
            <a:r>
              <a:rPr lang="en-AU" sz="2400" b="0" cap="none" dirty="0" smtClean="0"/>
              <a:t/>
            </a:r>
            <a:br>
              <a:rPr lang="en-AU" sz="2400" b="0" cap="none" dirty="0" smtClean="0"/>
            </a:br>
            <a:r>
              <a:rPr lang="en-AU" sz="2400" b="0" cap="none" dirty="0"/>
              <a:t/>
            </a:r>
            <a:br>
              <a:rPr lang="en-AU" sz="2400" b="0" cap="none" dirty="0"/>
            </a:br>
            <a:r>
              <a:rPr lang="en-AU" sz="2400" b="0" cap="none" dirty="0"/>
              <a:t>The maximum amount of funding that can be sought is limited to </a:t>
            </a:r>
            <a:r>
              <a:rPr lang="en-AU" sz="2400" cap="none" dirty="0"/>
              <a:t>$300,000 per expression of interest</a:t>
            </a:r>
            <a:r>
              <a:rPr lang="en-AU" sz="2400" b="0" cap="none" dirty="0"/>
              <a:t>. There is no minimum amount per expression of interest, and no limit on the number of expressions of interest an applicant can submit, providing they are for different project proposals, or for specific services delivered by a partnering organisation or consortium.</a:t>
            </a:r>
          </a:p>
        </p:txBody>
      </p:sp>
      <p:sp>
        <p:nvSpPr>
          <p:cNvPr id="3" name="Text Placeholder 2"/>
          <p:cNvSpPr>
            <a:spLocks noGrp="1"/>
          </p:cNvSpPr>
          <p:nvPr>
            <p:ph type="body" idx="1"/>
          </p:nvPr>
        </p:nvSpPr>
        <p:spPr>
          <a:xfrm>
            <a:off x="761306" y="1628800"/>
            <a:ext cx="7772400" cy="576063"/>
          </a:xfrm>
        </p:spPr>
        <p:txBody>
          <a:bodyPr>
            <a:normAutofit lnSpcReduction="10000"/>
          </a:bodyPr>
          <a:lstStyle/>
          <a:p>
            <a:r>
              <a:rPr lang="en-AU" sz="3200" b="1" dirty="0" smtClean="0">
                <a:latin typeface="Arial" panose="020B0604020202020204" pitchFamily="34" charset="0"/>
                <a:cs typeface="Arial" panose="020B0604020202020204" pitchFamily="34" charset="0"/>
              </a:rPr>
              <a:t>AVAILABLE FUNDING</a:t>
            </a:r>
            <a:endParaRPr lang="en-AU" sz="3200" b="1" dirty="0">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1523128488"/>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27584" y="1556793"/>
            <a:ext cx="7772400" cy="576063"/>
          </a:xfrm>
        </p:spPr>
        <p:txBody>
          <a:bodyPr>
            <a:normAutofit lnSpcReduction="10000"/>
          </a:bodyPr>
          <a:lstStyle/>
          <a:p>
            <a:r>
              <a:rPr lang="en-AU" sz="3200" b="1" dirty="0" smtClean="0">
                <a:latin typeface="Arial" panose="020B0604020202020204" pitchFamily="34" charset="0"/>
                <a:cs typeface="Arial" panose="020B0604020202020204" pitchFamily="34" charset="0"/>
              </a:rPr>
              <a:t>APPLICATION PROCESS</a:t>
            </a:r>
            <a:endParaRPr lang="en-AU" sz="3200" b="1" dirty="0">
              <a:latin typeface="Arial" panose="020B0604020202020204" pitchFamily="34" charset="0"/>
              <a:cs typeface="Arial" panose="020B0604020202020204" pitchFamily="34" charset="0"/>
            </a:endParaRPr>
          </a:p>
        </p:txBody>
      </p:sp>
      <p:sp>
        <p:nvSpPr>
          <p:cNvPr id="6" name="TextBox 5"/>
          <p:cNvSpPr txBox="1"/>
          <p:nvPr/>
        </p:nvSpPr>
        <p:spPr>
          <a:xfrm>
            <a:off x="825699" y="2120677"/>
            <a:ext cx="7772400" cy="2585323"/>
          </a:xfrm>
          <a:prstGeom prst="rect">
            <a:avLst/>
          </a:prstGeom>
          <a:noFill/>
        </p:spPr>
        <p:txBody>
          <a:bodyPr wrap="square" rtlCol="0">
            <a:spAutoFit/>
          </a:bodyPr>
          <a:lstStyle/>
          <a:p>
            <a:pPr marL="342900" indent="-342900">
              <a:buFont typeface="Wingdings" panose="05000000000000000000" pitchFamily="2" charset="2"/>
              <a:buChar char="Ø"/>
            </a:pPr>
            <a:r>
              <a:rPr lang="en-AU" dirty="0" smtClean="0">
                <a:solidFill>
                  <a:schemeClr val="bg1"/>
                </a:solidFill>
                <a:latin typeface="Arial" panose="020B0604020202020204" pitchFamily="34" charset="0"/>
                <a:cs typeface="Arial" panose="020B0604020202020204" pitchFamily="34" charset="0"/>
              </a:rPr>
              <a:t>Expression of interest will be accepted in six week rounds to continue until funding is exhausted</a:t>
            </a:r>
          </a:p>
          <a:p>
            <a:pPr marL="342900" indent="-342900">
              <a:buFont typeface="Wingdings" panose="05000000000000000000" pitchFamily="2" charset="2"/>
              <a:buChar char="Ø"/>
            </a:pPr>
            <a:r>
              <a:rPr lang="en-AU" dirty="0">
                <a:solidFill>
                  <a:schemeClr val="bg1"/>
                </a:solidFill>
                <a:latin typeface="Arial" panose="020B0604020202020204" pitchFamily="34" charset="0"/>
                <a:cs typeface="Arial" panose="020B0604020202020204" pitchFamily="34" charset="0"/>
              </a:rPr>
              <a:t>Once an expression of interest is received, Skills Canberra will contact the applicant within 5 working days to arrange a time to discuss the </a:t>
            </a:r>
            <a:r>
              <a:rPr lang="en-AU" dirty="0" smtClean="0">
                <a:solidFill>
                  <a:schemeClr val="bg1"/>
                </a:solidFill>
                <a:latin typeface="Arial" panose="020B0604020202020204" pitchFamily="34" charset="0"/>
                <a:cs typeface="Arial" panose="020B0604020202020204" pitchFamily="34" charset="0"/>
              </a:rPr>
              <a:t>proposal</a:t>
            </a:r>
          </a:p>
          <a:p>
            <a:pPr marL="342900" indent="-342900">
              <a:buFont typeface="Wingdings" panose="05000000000000000000" pitchFamily="2" charset="2"/>
              <a:buChar char="Ø"/>
            </a:pPr>
            <a:r>
              <a:rPr lang="en-AU" dirty="0">
                <a:solidFill>
                  <a:schemeClr val="bg1"/>
                </a:solidFill>
                <a:latin typeface="Arial" panose="020B0604020202020204" pitchFamily="34" charset="0"/>
                <a:cs typeface="Arial" panose="020B0604020202020204" pitchFamily="34" charset="0"/>
              </a:rPr>
              <a:t>EOI will be progressed to an evaluation panel for </a:t>
            </a:r>
            <a:r>
              <a:rPr lang="en-AU" dirty="0" smtClean="0">
                <a:solidFill>
                  <a:schemeClr val="bg1"/>
                </a:solidFill>
                <a:latin typeface="Arial" panose="020B0604020202020204" pitchFamily="34" charset="0"/>
                <a:cs typeface="Arial" panose="020B0604020202020204" pitchFamily="34" charset="0"/>
              </a:rPr>
              <a:t>assessment</a:t>
            </a:r>
          </a:p>
          <a:p>
            <a:pPr marL="342900" indent="-342900">
              <a:buFont typeface="Wingdings" panose="05000000000000000000" pitchFamily="2" charset="2"/>
              <a:buChar char="Ø"/>
            </a:pPr>
            <a:r>
              <a:rPr lang="en-AU" dirty="0" smtClean="0">
                <a:solidFill>
                  <a:schemeClr val="bg1"/>
                </a:solidFill>
                <a:latin typeface="Arial" panose="020B0604020202020204" pitchFamily="34" charset="0"/>
                <a:cs typeface="Arial" panose="020B0604020202020204" pitchFamily="34" charset="0"/>
              </a:rPr>
              <a:t>If deemed suitable, Skills Canberra will work with the successful applicant to develop a project proposal</a:t>
            </a:r>
          </a:p>
          <a:p>
            <a:endParaRPr lang="en-AU" dirty="0" smtClean="0">
              <a:solidFill>
                <a:schemeClr val="bg1"/>
              </a:solidFill>
              <a:latin typeface="Arial" panose="020B0604020202020204" pitchFamily="34" charset="0"/>
              <a:cs typeface="Arial" panose="020B0604020202020204" pitchFamily="34" charset="0"/>
            </a:endParaRPr>
          </a:p>
        </p:txBody>
      </p:sp>
    </p:spTree>
    <p:extLst>
      <p:ext uri="{BB962C8B-B14F-4D97-AF65-F5344CB8AC3E}">
        <p14:creationId xmlns:p14="http://schemas.microsoft.com/office/powerpoint/2010/main" val="2302757311"/>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827584" y="1556793"/>
            <a:ext cx="7772400" cy="576063"/>
          </a:xfrm>
        </p:spPr>
        <p:txBody>
          <a:bodyPr>
            <a:normAutofit lnSpcReduction="10000"/>
          </a:bodyPr>
          <a:lstStyle/>
          <a:p>
            <a:r>
              <a:rPr lang="en-AU" sz="3200" dirty="0" smtClean="0"/>
              <a:t>APPLICATION PROCESS</a:t>
            </a:r>
            <a:endParaRPr lang="en-AU" sz="3200" dirty="0"/>
          </a:p>
        </p:txBody>
      </p:sp>
      <p:pic>
        <p:nvPicPr>
          <p:cNvPr id="5" name="Picture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107504" y="2924944"/>
            <a:ext cx="9414329" cy="1563994"/>
          </a:xfrm>
          <a:prstGeom prst="rect">
            <a:avLst/>
          </a:prstGeom>
        </p:spPr>
      </p:pic>
    </p:spTree>
    <p:extLst>
      <p:ext uri="{BB962C8B-B14F-4D97-AF65-F5344CB8AC3E}">
        <p14:creationId xmlns:p14="http://schemas.microsoft.com/office/powerpoint/2010/main" val="3549109712"/>
      </p:ext>
    </p:extLst>
  </p:cSld>
  <p:clrMapOvr>
    <a:masterClrMapping/>
  </p:clrMapOvr>
  <p:timing>
    <p:tnLst>
      <p:par>
        <p:cTn id="1" dur="indefinite" restart="never" nodeType="tmRoot"/>
      </p:par>
    </p:tnLst>
  </p:timing>
</p:sld>
</file>

<file path=ppt/theme/theme1.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ppt/theme/theme2.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Office Theme">
  <a:themeElements>
    <a:clrScheme name="Office">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Office">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Office">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otalTime>2536</TotalTime>
  <Words>577</Words>
  <Application>Microsoft Office PowerPoint</Application>
  <PresentationFormat>On-screen Show (4:3)</PresentationFormat>
  <Paragraphs>75</Paragraphs>
  <Slides>13</Slides>
  <Notes>13</Notes>
  <HiddenSlides>0</HiddenSlides>
  <MMClips>0</MMClips>
  <ScaleCrop>false</ScaleCrop>
  <HeadingPairs>
    <vt:vector size="6" baseType="variant">
      <vt:variant>
        <vt:lpstr>Fonts Used</vt:lpstr>
      </vt:variant>
      <vt:variant>
        <vt:i4>4</vt:i4>
      </vt:variant>
      <vt:variant>
        <vt:lpstr>Theme</vt:lpstr>
      </vt:variant>
      <vt:variant>
        <vt:i4>1</vt:i4>
      </vt:variant>
      <vt:variant>
        <vt:lpstr>Slide Titles</vt:lpstr>
      </vt:variant>
      <vt:variant>
        <vt:i4>13</vt:i4>
      </vt:variant>
    </vt:vector>
  </HeadingPairs>
  <TitlesOfParts>
    <vt:vector size="18" baseType="lpstr">
      <vt:lpstr>Arial Unicode MS</vt:lpstr>
      <vt:lpstr>Arial</vt:lpstr>
      <vt:lpstr>Calibri</vt:lpstr>
      <vt:lpstr>Wingdings</vt:lpstr>
      <vt:lpstr>Office Theme</vt:lpstr>
      <vt:lpstr>Future Skills for Future Jobs Grants Program</vt:lpstr>
      <vt:lpstr>The ACT Government has committed $2 million in 2018-19 which includes funding provided by the Australian Government under the National Partnership on the Skilling Australians Fund (the National Partnership), to support the ACT’s target of 4165 commencements over the next 4 years  The Future Skills for Future Jobs Grants Program has been designed to encourage innovation and collaboration between industry and stakeholders to target future growth sectors   </vt:lpstr>
      <vt:lpstr>Projects must be aligned to the focus of the National Partnership and Skilling Australians Fund priorities:  </vt:lpstr>
      <vt:lpstr>Following an expression of interest process, successful applicants will work with Skills Canberra to develop a project proposal for consideration by the ACT Government program delegate  This includes providing information and advice to support the project proposal, and facilitating connections with relevant stakeholders where appropriate</vt:lpstr>
      <vt:lpstr>PowerPoint Presentation</vt:lpstr>
      <vt:lpstr>PowerPoint Presentation</vt:lpstr>
      <vt:lpstr>Funding of $2 million is available under the Future Skills for Future Jobs Grants Program in 2018-19  The maximum amount of funding that can be sought is limited to $300,000 per expression of interest. There is no minimum amount per expression of interest, and no limit on the number of expressions of interest an applicant can submit, providing they are for different project proposals, or for specific services delivered by a partnering organisation or consortium.</vt:lpstr>
      <vt:lpstr>PowerPoint Presentation</vt:lpstr>
      <vt:lpstr>PowerPoint Presentation</vt:lpstr>
      <vt:lpstr>PowerPoint Presentation</vt:lpstr>
      <vt:lpstr>PowerPoint Presentation</vt:lpstr>
      <vt:lpstr>PowerPoint Presentation</vt:lpstr>
      <vt:lpstr>PowerPoint Presentation</vt:lpstr>
    </vt:vector>
  </TitlesOfParts>
  <Company>ACT Government</Company>
  <LinksUpToDate>false</LinksUpToDate>
  <SharedDoc>false</SharedDoc>
  <HyperlinksChanged>false</HyperlinksChanged>
  <AppVersion>15.0000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ACT Government</dc:creator>
  <cp:keywords>template</cp:keywords>
  <cp:lastModifiedBy>Marshall, Brian</cp:lastModifiedBy>
  <cp:revision>101</cp:revision>
  <cp:lastPrinted>2019-03-12T00:01:12Z</cp:lastPrinted>
  <dcterms:created xsi:type="dcterms:W3CDTF">2016-04-05T06:22:20Z</dcterms:created>
  <dcterms:modified xsi:type="dcterms:W3CDTF">2019-03-13T22:18:58Z</dcterms:modified>
</cp:coreProperties>
</file>